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CFEE-14A4-4033-A2D4-04248C656E2C}" type="datetimeFigureOut">
              <a:rPr lang="ru-RU" smtClean="0"/>
              <a:t>26.10.2017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82A47-04DD-4BAD-8CBD-D8589C7B8B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Самое главное, что надо знать о монахе: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Верит в Бога, покланяется Богу, торжествует, когда  его действия приносят пользу;</a:t>
            </a:r>
          </a:p>
          <a:p>
            <a:r>
              <a:rPr lang="ru-RU" sz="2400" dirty="0"/>
              <a:t>ж</a:t>
            </a:r>
            <a:r>
              <a:rPr lang="ru-RU" sz="2400" dirty="0" smtClean="0"/>
              <a:t>изненная позиция;</a:t>
            </a:r>
          </a:p>
          <a:p>
            <a:r>
              <a:rPr lang="ru-RU" sz="2400" dirty="0"/>
              <a:t>о</a:t>
            </a:r>
            <a:r>
              <a:rPr lang="ru-RU" sz="2400" dirty="0" smtClean="0"/>
              <a:t>браз и подобие Бога в человеке;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нутреннее устроение монаха: такой же человек, как все, но выбравший свой путь;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р</a:t>
            </a:r>
            <a:r>
              <a:rPr lang="ru-RU" sz="2400" dirty="0" smtClean="0">
                <a:solidFill>
                  <a:srgbClr val="FF0000"/>
                </a:solidFill>
              </a:rPr>
              <a:t>оль в церковной жизни;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в</a:t>
            </a:r>
            <a:r>
              <a:rPr lang="ru-RU" sz="2400" dirty="0" smtClean="0">
                <a:solidFill>
                  <a:srgbClr val="FF0000"/>
                </a:solidFill>
              </a:rPr>
              <a:t>оин Христов, </a:t>
            </a:r>
            <a:r>
              <a:rPr lang="ru-RU" sz="2400" u="sng" dirty="0" smtClean="0">
                <a:solidFill>
                  <a:srgbClr val="FF0000"/>
                </a:solidFill>
              </a:rPr>
              <a:t>молится о спасении всего мира;</a:t>
            </a:r>
          </a:p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одвижничество, затворник, молитва, духовный подвиг, преодоление;</a:t>
            </a:r>
          </a:p>
          <a:p>
            <a:r>
              <a:rPr lang="ru-RU" sz="2400" u="sng" dirty="0">
                <a:solidFill>
                  <a:schemeClr val="tx2">
                    <a:lumMod val="75000"/>
                  </a:schemeClr>
                </a:solidFill>
              </a:rPr>
              <a:t>л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юди, живущие в своем мире,  приносящие себя в жертву, отказавшиеся от жизни в миру  и семейных уз;</a:t>
            </a:r>
          </a:p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скетический образ жизни, труды праведные, </a:t>
            </a:r>
            <a:r>
              <a:rPr lang="ru-RU" sz="2400" u="sng" dirty="0" smtClean="0">
                <a:solidFill>
                  <a:schemeClr val="accent3">
                    <a:lumMod val="50000"/>
                  </a:schemeClr>
                </a:solidFill>
              </a:rPr>
              <a:t>жизнь в обители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ru-RU" sz="2400" u="sng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трекся от всего в мире ради соединения с Богом;</a:t>
            </a:r>
          </a:p>
          <a:p>
            <a:r>
              <a:rPr lang="ru-RU" sz="2400" dirty="0"/>
              <a:t>к</a:t>
            </a:r>
            <a:r>
              <a:rPr lang="ru-RU" sz="2400" dirty="0" smtClean="0"/>
              <a:t>ому он на самом деле служит?</a:t>
            </a:r>
          </a:p>
          <a:p>
            <a:r>
              <a:rPr lang="ru-RU" sz="2400" u="sng" dirty="0"/>
              <a:t>б</a:t>
            </a:r>
            <a:r>
              <a:rPr lang="ru-RU" sz="2400" u="sng" dirty="0" smtClean="0"/>
              <a:t>орьба со злым духом;</a:t>
            </a:r>
          </a:p>
          <a:p>
            <a:r>
              <a:rPr lang="ru-RU" sz="2400" u="sng" dirty="0"/>
              <a:t>д</a:t>
            </a:r>
            <a:r>
              <a:rPr lang="ru-RU" sz="2400" u="sng" dirty="0" smtClean="0"/>
              <a:t>остигая высокой степени совершенства, выбирает специфические способы взаимодействия с миром (юродство)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Самое главное, что надо знать о бесах: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Существо, которое поклоняется дьяволу, путает и сбивает человека с истинного пути</a:t>
            </a:r>
          </a:p>
          <a:p>
            <a:r>
              <a:rPr lang="ru-RU" sz="2400" dirty="0" smtClean="0"/>
              <a:t>Нечисть, от которой надо избавляться;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Враг человечества, который использует любую возможность, чтобы увести человека от Бога;</a:t>
            </a:r>
          </a:p>
          <a:p>
            <a:r>
              <a:rPr lang="ru-RU" sz="2400" u="sng" dirty="0" smtClean="0"/>
              <a:t>Никогда не каются и не исправляются</a:t>
            </a:r>
          </a:p>
          <a:p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Оказывает негативное </a:t>
            </a: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влияние на душу человека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Не имеет ничего общего со светом </a:t>
            </a:r>
            <a:r>
              <a:rPr lang="ru-RU" sz="2400" dirty="0" smtClean="0">
                <a:solidFill>
                  <a:srgbClr val="FF0000"/>
                </a:solidFill>
              </a:rPr>
              <a:t> Христовым, враг</a:t>
            </a:r>
          </a:p>
          <a:p>
            <a:r>
              <a:rPr lang="ru-RU" sz="2400" u="sng" dirty="0" smtClean="0"/>
              <a:t> Тьма, искушение, предательство</a:t>
            </a:r>
          </a:p>
          <a:p>
            <a:r>
              <a:rPr lang="ru-RU" sz="2400" dirty="0" smtClean="0"/>
              <a:t>Нечистая провокационная сила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Бес попутал, склоняет человека к греху</a:t>
            </a:r>
          </a:p>
          <a:p>
            <a:r>
              <a:rPr lang="ru-RU" sz="2400" u="sng" dirty="0" smtClean="0">
                <a:solidFill>
                  <a:srgbClr val="FF0000"/>
                </a:solidFill>
              </a:rPr>
              <a:t>Существо</a:t>
            </a:r>
            <a:r>
              <a:rPr lang="ru-RU" sz="2400" dirty="0" smtClean="0">
                <a:solidFill>
                  <a:srgbClr val="FF0000"/>
                </a:solidFill>
              </a:rPr>
              <a:t> – лжец и отец лжи, враг рода человеческого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Главный враг человека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Главная идея фильма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Борьба зла и добра в человеке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Путь человека сложен, сопряжён со многими искушениями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Нужно менять себя и мир вокруг себя к лучшему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Путь к святости – это путь борьбы с дьяволом и искушениями на грани жизни и смерти</a:t>
            </a:r>
          </a:p>
          <a:p>
            <a:r>
              <a:rPr lang="ru-RU" sz="2400" dirty="0" smtClean="0"/>
              <a:t>Всё не так, как может показаться на первый взгляд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Подлинная любовь человека может изменить даже беса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Милосердие обладает огромной силой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«Тёмные места»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«Сократить поголовье крестьян»;</a:t>
            </a:r>
          </a:p>
          <a:p>
            <a:r>
              <a:rPr lang="ru-RU" dirty="0" smtClean="0"/>
              <a:t>Кто этот император?</a:t>
            </a:r>
          </a:p>
          <a:p>
            <a:r>
              <a:rPr lang="ru-RU" dirty="0" smtClean="0"/>
              <a:t>Кольцо с изумрудом – почему изумруд?</a:t>
            </a:r>
          </a:p>
          <a:p>
            <a:r>
              <a:rPr lang="ru-RU" dirty="0" smtClean="0"/>
              <a:t>Почему бес пришел в монастырь? Почему игумен сопоставляет его с монахом?</a:t>
            </a:r>
          </a:p>
          <a:p>
            <a:r>
              <a:rPr lang="ru-RU" dirty="0" smtClean="0"/>
              <a:t>Чьей силой монах творил чудеса?</a:t>
            </a:r>
          </a:p>
          <a:p>
            <a:r>
              <a:rPr lang="ru-RU" dirty="0" smtClean="0"/>
              <a:t>Почему бес такой доброжелательный и услужливый?</a:t>
            </a:r>
          </a:p>
          <a:p>
            <a:r>
              <a:rPr lang="ru-RU" dirty="0" smtClean="0"/>
              <a:t>Почему так </a:t>
            </a:r>
            <a:r>
              <a:rPr lang="ru-RU" dirty="0" err="1" smtClean="0"/>
              <a:t>приземлённо</a:t>
            </a:r>
            <a:r>
              <a:rPr lang="ru-RU" dirty="0" smtClean="0"/>
              <a:t> изображён игумен?</a:t>
            </a:r>
          </a:p>
          <a:p>
            <a:r>
              <a:rPr lang="ru-RU" dirty="0" smtClean="0"/>
              <a:t>Для чего изображено обнажённое тело?</a:t>
            </a:r>
          </a:p>
          <a:p>
            <a:r>
              <a:rPr lang="ru-RU" dirty="0" smtClean="0"/>
              <a:t>Как мог монах согласиться поклониться бесу при определённых условиях?</a:t>
            </a:r>
          </a:p>
          <a:p>
            <a:r>
              <a:rPr lang="ru-RU" dirty="0" smtClean="0"/>
              <a:t>Может ли бес исправиться?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372</Words>
  <Application>Microsoft Office PowerPoint</Application>
  <PresentationFormat>Экран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Самое главное, что надо знать о монахе:</vt:lpstr>
      <vt:lpstr>Самое главное, что надо знать о бесах:</vt:lpstr>
      <vt:lpstr>Главная идея фильма</vt:lpstr>
      <vt:lpstr>«Тёмные места»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Самое главное, что надо знать о монахе:</dc:title>
  <dc:creator>sea</dc:creator>
  <cp:lastModifiedBy>sea</cp:lastModifiedBy>
  <cp:revision>9</cp:revision>
  <dcterms:created xsi:type="dcterms:W3CDTF">2017-10-26T12:09:06Z</dcterms:created>
  <dcterms:modified xsi:type="dcterms:W3CDTF">2017-10-26T13:53:06Z</dcterms:modified>
</cp:coreProperties>
</file>