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2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64" r:id="rId22"/>
    <p:sldId id="265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444" autoAdjust="0"/>
    <p:restoredTop sz="94660"/>
  </p:normalViewPr>
  <p:slideViewPr>
    <p:cSldViewPr>
      <p:cViewPr varScale="1">
        <p:scale>
          <a:sx n="64" d="100"/>
          <a:sy n="64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25BFF4-D3EF-4A9A-9262-6BE095FECC85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111886-B580-4050-B808-18373164CF03}">
      <dgm:prSet phldrT="[Текст]"/>
      <dgm:spPr/>
      <dgm:t>
        <a:bodyPr/>
        <a:lstStyle/>
        <a:p>
          <a:r>
            <a:rPr lang="ru-RU" dirty="0" smtClean="0"/>
            <a:t>Особенности программы</a:t>
          </a:r>
          <a:endParaRPr lang="ru-RU" dirty="0"/>
        </a:p>
      </dgm:t>
    </dgm:pt>
    <dgm:pt modelId="{D520D321-95FB-43C3-871F-4F7F92CF2120}" type="parTrans" cxnId="{ADC11351-64C8-4B3A-859F-91234AD78616}">
      <dgm:prSet/>
      <dgm:spPr/>
      <dgm:t>
        <a:bodyPr/>
        <a:lstStyle/>
        <a:p>
          <a:endParaRPr lang="ru-RU"/>
        </a:p>
      </dgm:t>
    </dgm:pt>
    <dgm:pt modelId="{CA755CA0-E3E2-4ACE-BB0F-E8134C69A85E}" type="sibTrans" cxnId="{ADC11351-64C8-4B3A-859F-91234AD78616}">
      <dgm:prSet/>
      <dgm:spPr/>
      <dgm:t>
        <a:bodyPr/>
        <a:lstStyle/>
        <a:p>
          <a:endParaRPr lang="ru-RU"/>
        </a:p>
      </dgm:t>
    </dgm:pt>
    <dgm:pt modelId="{D8AF2BCB-2595-4942-A73A-A7030708CA55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 smtClean="0"/>
            <a:t>Актуальность</a:t>
          </a:r>
          <a:endParaRPr lang="ru-RU" dirty="0"/>
        </a:p>
      </dgm:t>
    </dgm:pt>
    <dgm:pt modelId="{08991112-48CD-42A8-93C7-E430F80681AD}" type="parTrans" cxnId="{F2A0ADAE-89B2-405B-B9B3-22579E5B54E8}">
      <dgm:prSet/>
      <dgm:spPr/>
      <dgm:t>
        <a:bodyPr/>
        <a:lstStyle/>
        <a:p>
          <a:endParaRPr lang="ru-RU"/>
        </a:p>
      </dgm:t>
    </dgm:pt>
    <dgm:pt modelId="{41A2D5D2-A66F-46D1-8881-9DF407F86D94}" type="sibTrans" cxnId="{F2A0ADAE-89B2-405B-B9B3-22579E5B54E8}">
      <dgm:prSet/>
      <dgm:spPr/>
      <dgm:t>
        <a:bodyPr/>
        <a:lstStyle/>
        <a:p>
          <a:endParaRPr lang="ru-RU"/>
        </a:p>
      </dgm:t>
    </dgm:pt>
    <dgm:pt modelId="{721E38E8-226E-43FB-BD11-C57A1ABC8E48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 smtClean="0"/>
            <a:t>Педагогическая целесообразность</a:t>
          </a:r>
          <a:endParaRPr lang="ru-RU" dirty="0"/>
        </a:p>
      </dgm:t>
    </dgm:pt>
    <dgm:pt modelId="{72CF479C-7031-425D-9835-EE03C3BA74A9}" type="parTrans" cxnId="{62336B9C-D6B4-4FE3-BD70-251338EF8745}">
      <dgm:prSet/>
      <dgm:spPr/>
      <dgm:t>
        <a:bodyPr/>
        <a:lstStyle/>
        <a:p>
          <a:endParaRPr lang="ru-RU"/>
        </a:p>
      </dgm:t>
    </dgm:pt>
    <dgm:pt modelId="{15BFB130-C0AD-43E5-A2E7-7936260792DA}" type="sibTrans" cxnId="{62336B9C-D6B4-4FE3-BD70-251338EF8745}">
      <dgm:prSet/>
      <dgm:spPr/>
      <dgm:t>
        <a:bodyPr/>
        <a:lstStyle/>
        <a:p>
          <a:endParaRPr lang="ru-RU"/>
        </a:p>
      </dgm:t>
    </dgm:pt>
    <dgm:pt modelId="{5150F317-812F-4451-93A8-1B7DF07FEDD3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 smtClean="0"/>
            <a:t>Новизна </a:t>
          </a:r>
          <a:br>
            <a:rPr lang="ru-RU" dirty="0" smtClean="0"/>
          </a:br>
          <a:r>
            <a:rPr lang="ru-RU" dirty="0" smtClean="0"/>
            <a:t>(если есть)</a:t>
          </a:r>
          <a:endParaRPr lang="ru-RU" dirty="0"/>
        </a:p>
      </dgm:t>
    </dgm:pt>
    <dgm:pt modelId="{2FCD1093-059A-456A-9914-829F0DC55E9B}" type="parTrans" cxnId="{39636886-A7B6-430B-BAAD-C1F30BABC8A2}">
      <dgm:prSet/>
      <dgm:spPr/>
      <dgm:t>
        <a:bodyPr/>
        <a:lstStyle/>
        <a:p>
          <a:endParaRPr lang="ru-RU"/>
        </a:p>
      </dgm:t>
    </dgm:pt>
    <dgm:pt modelId="{A475192D-2142-4A1E-BE24-225B911F72D3}" type="sibTrans" cxnId="{39636886-A7B6-430B-BAAD-C1F30BABC8A2}">
      <dgm:prSet/>
      <dgm:spPr/>
      <dgm:t>
        <a:bodyPr/>
        <a:lstStyle/>
        <a:p>
          <a:endParaRPr lang="ru-RU"/>
        </a:p>
      </dgm:t>
    </dgm:pt>
    <dgm:pt modelId="{2BAEA2A5-EDC7-4977-911F-8C901F195B37}" type="pres">
      <dgm:prSet presAssocID="{5125BFF4-D3EF-4A9A-9262-6BE095FECC8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BC5479-773C-40A3-B5D6-70B125CD028A}" type="pres">
      <dgm:prSet presAssocID="{EC111886-B580-4050-B808-18373164CF03}" presName="centerShape" presStyleLbl="node0" presStyleIdx="0" presStyleCnt="1" custScaleX="121551" custLinFactNeighborY="-2118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BC45040-AE5A-43FB-B6BA-FCEC51ADC19E}" type="pres">
      <dgm:prSet presAssocID="{08991112-48CD-42A8-93C7-E430F80681AD}" presName="Name9" presStyleLbl="parChTrans1D2" presStyleIdx="0" presStyleCnt="3"/>
      <dgm:spPr/>
      <dgm:t>
        <a:bodyPr/>
        <a:lstStyle/>
        <a:p>
          <a:endParaRPr lang="ru-RU"/>
        </a:p>
      </dgm:t>
    </dgm:pt>
    <dgm:pt modelId="{0478A34A-922D-436A-ADF0-2B4707CB530D}" type="pres">
      <dgm:prSet presAssocID="{08991112-48CD-42A8-93C7-E430F80681AD}" presName="connTx" presStyleLbl="parChTrans1D2" presStyleIdx="0" presStyleCnt="3"/>
      <dgm:spPr/>
      <dgm:t>
        <a:bodyPr/>
        <a:lstStyle/>
        <a:p>
          <a:endParaRPr lang="ru-RU"/>
        </a:p>
      </dgm:t>
    </dgm:pt>
    <dgm:pt modelId="{9274874A-F0AA-44CC-8607-9AB650417A32}" type="pres">
      <dgm:prSet presAssocID="{D8AF2BCB-2595-4942-A73A-A7030708CA55}" presName="node" presStyleLbl="node1" presStyleIdx="0" presStyleCnt="3" custScaleX="12155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784271A-C9D2-4A6F-BE30-FCD874B675BD}" type="pres">
      <dgm:prSet presAssocID="{72CF479C-7031-425D-9835-EE03C3BA74A9}" presName="Name9" presStyleLbl="parChTrans1D2" presStyleIdx="1" presStyleCnt="3"/>
      <dgm:spPr/>
      <dgm:t>
        <a:bodyPr/>
        <a:lstStyle/>
        <a:p>
          <a:endParaRPr lang="ru-RU"/>
        </a:p>
      </dgm:t>
    </dgm:pt>
    <dgm:pt modelId="{961BF7F6-8911-4B43-8CFC-68BB89357CDF}" type="pres">
      <dgm:prSet presAssocID="{72CF479C-7031-425D-9835-EE03C3BA74A9}" presName="connTx" presStyleLbl="parChTrans1D2" presStyleIdx="1" presStyleCnt="3"/>
      <dgm:spPr/>
      <dgm:t>
        <a:bodyPr/>
        <a:lstStyle/>
        <a:p>
          <a:endParaRPr lang="ru-RU"/>
        </a:p>
      </dgm:t>
    </dgm:pt>
    <dgm:pt modelId="{1CA1AC92-D674-4A3A-9EA8-927567A7EB31}" type="pres">
      <dgm:prSet presAssocID="{721E38E8-226E-43FB-BD11-C57A1ABC8E48}" presName="node" presStyleLbl="node1" presStyleIdx="1" presStyleCnt="3" custScaleX="121551" custRadScaleRad="129094" custRadScaleInc="-1202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EEF9134-1AB6-4821-B8BC-EC724F4FD712}" type="pres">
      <dgm:prSet presAssocID="{2FCD1093-059A-456A-9914-829F0DC55E9B}" presName="Name9" presStyleLbl="parChTrans1D2" presStyleIdx="2" presStyleCnt="3"/>
      <dgm:spPr/>
      <dgm:t>
        <a:bodyPr/>
        <a:lstStyle/>
        <a:p>
          <a:endParaRPr lang="ru-RU"/>
        </a:p>
      </dgm:t>
    </dgm:pt>
    <dgm:pt modelId="{F6BA524A-4802-4199-8855-4D061D97B6B7}" type="pres">
      <dgm:prSet presAssocID="{2FCD1093-059A-456A-9914-829F0DC55E9B}" presName="connTx" presStyleLbl="parChTrans1D2" presStyleIdx="2" presStyleCnt="3"/>
      <dgm:spPr/>
      <dgm:t>
        <a:bodyPr/>
        <a:lstStyle/>
        <a:p>
          <a:endParaRPr lang="ru-RU"/>
        </a:p>
      </dgm:t>
    </dgm:pt>
    <dgm:pt modelId="{6B512A56-CCDC-4A3D-862A-68DD111A42CD}" type="pres">
      <dgm:prSet presAssocID="{5150F317-812F-4451-93A8-1B7DF07FEDD3}" presName="node" presStyleLbl="node1" presStyleIdx="2" presStyleCnt="3" custScaleX="121551" custRadScaleRad="129097" custRadScaleInc="1202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848331A8-0EA1-4F1C-9907-DA7E186E6499}" type="presOf" srcId="{08991112-48CD-42A8-93C7-E430F80681AD}" destId="{7BC45040-AE5A-43FB-B6BA-FCEC51ADC19E}" srcOrd="0" destOrd="0" presId="urn:microsoft.com/office/officeart/2005/8/layout/radial1"/>
    <dgm:cxn modelId="{1DD19F0A-2DF5-43CE-9569-0944D5367E96}" type="presOf" srcId="{5125BFF4-D3EF-4A9A-9262-6BE095FECC85}" destId="{2BAEA2A5-EDC7-4977-911F-8C901F195B37}" srcOrd="0" destOrd="0" presId="urn:microsoft.com/office/officeart/2005/8/layout/radial1"/>
    <dgm:cxn modelId="{F2A0ADAE-89B2-405B-B9B3-22579E5B54E8}" srcId="{EC111886-B580-4050-B808-18373164CF03}" destId="{D8AF2BCB-2595-4942-A73A-A7030708CA55}" srcOrd="0" destOrd="0" parTransId="{08991112-48CD-42A8-93C7-E430F80681AD}" sibTransId="{41A2D5D2-A66F-46D1-8881-9DF407F86D94}"/>
    <dgm:cxn modelId="{EB58D73D-78A7-4C04-B75A-41C307713B71}" type="presOf" srcId="{08991112-48CD-42A8-93C7-E430F80681AD}" destId="{0478A34A-922D-436A-ADF0-2B4707CB530D}" srcOrd="1" destOrd="0" presId="urn:microsoft.com/office/officeart/2005/8/layout/radial1"/>
    <dgm:cxn modelId="{C9223EEF-A28C-4724-AC1E-821144A53965}" type="presOf" srcId="{72CF479C-7031-425D-9835-EE03C3BA74A9}" destId="{961BF7F6-8911-4B43-8CFC-68BB89357CDF}" srcOrd="1" destOrd="0" presId="urn:microsoft.com/office/officeart/2005/8/layout/radial1"/>
    <dgm:cxn modelId="{39636886-A7B6-430B-BAAD-C1F30BABC8A2}" srcId="{EC111886-B580-4050-B808-18373164CF03}" destId="{5150F317-812F-4451-93A8-1B7DF07FEDD3}" srcOrd="2" destOrd="0" parTransId="{2FCD1093-059A-456A-9914-829F0DC55E9B}" sibTransId="{A475192D-2142-4A1E-BE24-225B911F72D3}"/>
    <dgm:cxn modelId="{EB7B70B4-F8AE-498C-853E-48C27FB01576}" type="presOf" srcId="{2FCD1093-059A-456A-9914-829F0DC55E9B}" destId="{F6BA524A-4802-4199-8855-4D061D97B6B7}" srcOrd="1" destOrd="0" presId="urn:microsoft.com/office/officeart/2005/8/layout/radial1"/>
    <dgm:cxn modelId="{7C7143A7-B919-410C-8F69-2C71AE71D340}" type="presOf" srcId="{D8AF2BCB-2595-4942-A73A-A7030708CA55}" destId="{9274874A-F0AA-44CC-8607-9AB650417A32}" srcOrd="0" destOrd="0" presId="urn:microsoft.com/office/officeart/2005/8/layout/radial1"/>
    <dgm:cxn modelId="{62336B9C-D6B4-4FE3-BD70-251338EF8745}" srcId="{EC111886-B580-4050-B808-18373164CF03}" destId="{721E38E8-226E-43FB-BD11-C57A1ABC8E48}" srcOrd="1" destOrd="0" parTransId="{72CF479C-7031-425D-9835-EE03C3BA74A9}" sibTransId="{15BFB130-C0AD-43E5-A2E7-7936260792DA}"/>
    <dgm:cxn modelId="{741204E6-98C9-4035-B0FC-CCC3A51B3FFA}" type="presOf" srcId="{721E38E8-226E-43FB-BD11-C57A1ABC8E48}" destId="{1CA1AC92-D674-4A3A-9EA8-927567A7EB31}" srcOrd="0" destOrd="0" presId="urn:microsoft.com/office/officeart/2005/8/layout/radial1"/>
    <dgm:cxn modelId="{882D3367-5C57-44C1-8584-7FA9801833B4}" type="presOf" srcId="{5150F317-812F-4451-93A8-1B7DF07FEDD3}" destId="{6B512A56-CCDC-4A3D-862A-68DD111A42CD}" srcOrd="0" destOrd="0" presId="urn:microsoft.com/office/officeart/2005/8/layout/radial1"/>
    <dgm:cxn modelId="{ADC11351-64C8-4B3A-859F-91234AD78616}" srcId="{5125BFF4-D3EF-4A9A-9262-6BE095FECC85}" destId="{EC111886-B580-4050-B808-18373164CF03}" srcOrd="0" destOrd="0" parTransId="{D520D321-95FB-43C3-871F-4F7F92CF2120}" sibTransId="{CA755CA0-E3E2-4ACE-BB0F-E8134C69A85E}"/>
    <dgm:cxn modelId="{23741797-99B5-4356-AD30-43F057C86DBB}" type="presOf" srcId="{2FCD1093-059A-456A-9914-829F0DC55E9B}" destId="{CEEF9134-1AB6-4821-B8BC-EC724F4FD712}" srcOrd="0" destOrd="0" presId="urn:microsoft.com/office/officeart/2005/8/layout/radial1"/>
    <dgm:cxn modelId="{7F5378BD-7E2A-489C-A26D-8C4CE412240F}" type="presOf" srcId="{72CF479C-7031-425D-9835-EE03C3BA74A9}" destId="{8784271A-C9D2-4A6F-BE30-FCD874B675BD}" srcOrd="0" destOrd="0" presId="urn:microsoft.com/office/officeart/2005/8/layout/radial1"/>
    <dgm:cxn modelId="{F268D6C0-F51B-443B-907A-65555ED25D2E}" type="presOf" srcId="{EC111886-B580-4050-B808-18373164CF03}" destId="{4ABC5479-773C-40A3-B5D6-70B125CD028A}" srcOrd="0" destOrd="0" presId="urn:microsoft.com/office/officeart/2005/8/layout/radial1"/>
    <dgm:cxn modelId="{2A6F5191-1F4A-45BA-9A2C-AAD00C4B474A}" type="presParOf" srcId="{2BAEA2A5-EDC7-4977-911F-8C901F195B37}" destId="{4ABC5479-773C-40A3-B5D6-70B125CD028A}" srcOrd="0" destOrd="0" presId="urn:microsoft.com/office/officeart/2005/8/layout/radial1"/>
    <dgm:cxn modelId="{0A76DF06-E172-4976-AB55-ABDB6D1903CC}" type="presParOf" srcId="{2BAEA2A5-EDC7-4977-911F-8C901F195B37}" destId="{7BC45040-AE5A-43FB-B6BA-FCEC51ADC19E}" srcOrd="1" destOrd="0" presId="urn:microsoft.com/office/officeart/2005/8/layout/radial1"/>
    <dgm:cxn modelId="{5F996E15-A564-4112-9D5B-520B00485208}" type="presParOf" srcId="{7BC45040-AE5A-43FB-B6BA-FCEC51ADC19E}" destId="{0478A34A-922D-436A-ADF0-2B4707CB530D}" srcOrd="0" destOrd="0" presId="urn:microsoft.com/office/officeart/2005/8/layout/radial1"/>
    <dgm:cxn modelId="{D8F86707-B5A6-445D-B272-0273A6972F90}" type="presParOf" srcId="{2BAEA2A5-EDC7-4977-911F-8C901F195B37}" destId="{9274874A-F0AA-44CC-8607-9AB650417A32}" srcOrd="2" destOrd="0" presId="urn:microsoft.com/office/officeart/2005/8/layout/radial1"/>
    <dgm:cxn modelId="{B092268B-25A2-43FD-869C-4652683325D8}" type="presParOf" srcId="{2BAEA2A5-EDC7-4977-911F-8C901F195B37}" destId="{8784271A-C9D2-4A6F-BE30-FCD874B675BD}" srcOrd="3" destOrd="0" presId="urn:microsoft.com/office/officeart/2005/8/layout/radial1"/>
    <dgm:cxn modelId="{D4AE0918-BD63-49F0-A974-2C4D17F3101D}" type="presParOf" srcId="{8784271A-C9D2-4A6F-BE30-FCD874B675BD}" destId="{961BF7F6-8911-4B43-8CFC-68BB89357CDF}" srcOrd="0" destOrd="0" presId="urn:microsoft.com/office/officeart/2005/8/layout/radial1"/>
    <dgm:cxn modelId="{F9288BB2-276B-49E0-9B6B-22C8B60E2117}" type="presParOf" srcId="{2BAEA2A5-EDC7-4977-911F-8C901F195B37}" destId="{1CA1AC92-D674-4A3A-9EA8-927567A7EB31}" srcOrd="4" destOrd="0" presId="urn:microsoft.com/office/officeart/2005/8/layout/radial1"/>
    <dgm:cxn modelId="{5E43785F-1770-4A5E-ADCF-3D3B1E223713}" type="presParOf" srcId="{2BAEA2A5-EDC7-4977-911F-8C901F195B37}" destId="{CEEF9134-1AB6-4821-B8BC-EC724F4FD712}" srcOrd="5" destOrd="0" presId="urn:microsoft.com/office/officeart/2005/8/layout/radial1"/>
    <dgm:cxn modelId="{95FAFFA0-A8FD-4823-A0B3-04EF1EFE8634}" type="presParOf" srcId="{CEEF9134-1AB6-4821-B8BC-EC724F4FD712}" destId="{F6BA524A-4802-4199-8855-4D061D97B6B7}" srcOrd="0" destOrd="0" presId="urn:microsoft.com/office/officeart/2005/8/layout/radial1"/>
    <dgm:cxn modelId="{97B9F645-A9E5-4E45-BC48-FE4F9383E0DC}" type="presParOf" srcId="{2BAEA2A5-EDC7-4977-911F-8C901F195B37}" destId="{6B512A56-CCDC-4A3D-862A-68DD111A42CD}" srcOrd="6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F1769D-00D9-410F-B908-55143E846BA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82B5F6-9E32-4538-B42B-028EBF19525D}">
      <dgm:prSet phldrT="[Текст]"/>
      <dgm:spPr/>
      <dgm:t>
        <a:bodyPr/>
        <a:lstStyle/>
        <a:p>
          <a:r>
            <a:rPr lang="ru-RU" dirty="0" smtClean="0"/>
            <a:t>Личностные характеристики</a:t>
          </a:r>
          <a:endParaRPr lang="ru-RU" dirty="0"/>
        </a:p>
      </dgm:t>
    </dgm:pt>
    <dgm:pt modelId="{B27E72B5-6533-487E-95DD-DEA6EF1336E6}" type="parTrans" cxnId="{DAB65785-E727-4B9A-9883-422AF197966A}">
      <dgm:prSet/>
      <dgm:spPr/>
      <dgm:t>
        <a:bodyPr/>
        <a:lstStyle/>
        <a:p>
          <a:endParaRPr lang="ru-RU"/>
        </a:p>
      </dgm:t>
    </dgm:pt>
    <dgm:pt modelId="{430BD5FC-B1D9-4AC7-BB1E-CBA714630F0A}" type="sibTrans" cxnId="{DAB65785-E727-4B9A-9883-422AF197966A}">
      <dgm:prSet/>
      <dgm:spPr/>
      <dgm:t>
        <a:bodyPr/>
        <a:lstStyle/>
        <a:p>
          <a:endParaRPr lang="ru-RU"/>
        </a:p>
      </dgm:t>
    </dgm:pt>
    <dgm:pt modelId="{3B167D33-FB43-42E9-AF90-E2ECCE29BE59}">
      <dgm:prSet phldrT="[Текст]"/>
      <dgm:spPr/>
      <dgm:t>
        <a:bodyPr/>
        <a:lstStyle/>
        <a:p>
          <a:r>
            <a:rPr lang="ru-RU" dirty="0" smtClean="0"/>
            <a:t>особенности физического и физиологического развития</a:t>
          </a:r>
          <a:endParaRPr lang="ru-RU" dirty="0"/>
        </a:p>
      </dgm:t>
    </dgm:pt>
    <dgm:pt modelId="{87608FD5-ED28-450A-968E-6EA252DB820C}" type="parTrans" cxnId="{7C97CFA8-19D6-4E02-81F6-F6FCA67B31AB}">
      <dgm:prSet/>
      <dgm:spPr/>
      <dgm:t>
        <a:bodyPr/>
        <a:lstStyle/>
        <a:p>
          <a:endParaRPr lang="ru-RU"/>
        </a:p>
      </dgm:t>
    </dgm:pt>
    <dgm:pt modelId="{E486C97E-E30D-4B8B-B2C1-4D42C4F9DC93}" type="sibTrans" cxnId="{7C97CFA8-19D6-4E02-81F6-F6FCA67B31AB}">
      <dgm:prSet/>
      <dgm:spPr/>
      <dgm:t>
        <a:bodyPr/>
        <a:lstStyle/>
        <a:p>
          <a:endParaRPr lang="ru-RU"/>
        </a:p>
      </dgm:t>
    </dgm:pt>
    <dgm:pt modelId="{1CD06ECA-2241-49E4-BF97-467030EE556A}">
      <dgm:prSet phldrT="[Текст]"/>
      <dgm:spPr/>
      <dgm:t>
        <a:bodyPr/>
        <a:lstStyle/>
        <a:p>
          <a:r>
            <a:rPr lang="ru-RU" dirty="0" smtClean="0"/>
            <a:t>психологические</a:t>
          </a:r>
          <a:endParaRPr lang="ru-RU" dirty="0"/>
        </a:p>
      </dgm:t>
    </dgm:pt>
    <dgm:pt modelId="{25F7C1D3-414E-4016-ABA9-EC43AB1E4C27}" type="parTrans" cxnId="{71A7B65D-B51B-4029-A385-F64834FE1F10}">
      <dgm:prSet/>
      <dgm:spPr/>
      <dgm:t>
        <a:bodyPr/>
        <a:lstStyle/>
        <a:p>
          <a:endParaRPr lang="ru-RU"/>
        </a:p>
      </dgm:t>
    </dgm:pt>
    <dgm:pt modelId="{99CBA822-6BD1-4C0F-8C4E-D064E8A17A09}" type="sibTrans" cxnId="{71A7B65D-B51B-4029-A385-F64834FE1F10}">
      <dgm:prSet/>
      <dgm:spPr/>
      <dgm:t>
        <a:bodyPr/>
        <a:lstStyle/>
        <a:p>
          <a:endParaRPr lang="ru-RU"/>
        </a:p>
      </dgm:t>
    </dgm:pt>
    <dgm:pt modelId="{5B40D294-0AB2-4BD5-8E22-4B984D2E3D70}">
      <dgm:prSet phldrT="[Текст]"/>
      <dgm:spPr/>
      <dgm:t>
        <a:bodyPr/>
        <a:lstStyle/>
        <a:p>
          <a:r>
            <a:rPr lang="ru-RU" dirty="0" smtClean="0"/>
            <a:t>социальные</a:t>
          </a:r>
          <a:endParaRPr lang="ru-RU" dirty="0"/>
        </a:p>
      </dgm:t>
    </dgm:pt>
    <dgm:pt modelId="{B877C834-1E73-4522-9241-73465A6B2A33}" type="parTrans" cxnId="{1BCDCE21-E001-48EF-B5BD-ABF307213C5D}">
      <dgm:prSet/>
      <dgm:spPr/>
      <dgm:t>
        <a:bodyPr/>
        <a:lstStyle/>
        <a:p>
          <a:endParaRPr lang="ru-RU"/>
        </a:p>
      </dgm:t>
    </dgm:pt>
    <dgm:pt modelId="{9D68A2EF-1806-41F9-88D4-4013DC37709E}" type="sibTrans" cxnId="{1BCDCE21-E001-48EF-B5BD-ABF307213C5D}">
      <dgm:prSet/>
      <dgm:spPr/>
      <dgm:t>
        <a:bodyPr/>
        <a:lstStyle/>
        <a:p>
          <a:endParaRPr lang="ru-RU"/>
        </a:p>
      </dgm:t>
    </dgm:pt>
    <dgm:pt modelId="{45C7C95B-EC9B-40CE-A12B-95405D90ECED}">
      <dgm:prSet phldrT="[Текст]"/>
      <dgm:spPr/>
      <dgm:t>
        <a:bodyPr/>
        <a:lstStyle/>
        <a:p>
          <a:r>
            <a:rPr lang="ru-RU" dirty="0" smtClean="0"/>
            <a:t>духовные</a:t>
          </a:r>
          <a:endParaRPr lang="ru-RU" dirty="0"/>
        </a:p>
      </dgm:t>
    </dgm:pt>
    <dgm:pt modelId="{F3AB933E-B398-48EC-B9B1-8D79F23C13D5}" type="parTrans" cxnId="{F965E418-290A-460D-B8A8-347D01FA16DF}">
      <dgm:prSet/>
      <dgm:spPr/>
    </dgm:pt>
    <dgm:pt modelId="{85DE487C-1E56-4825-9033-305ABA0C1038}" type="sibTrans" cxnId="{F965E418-290A-460D-B8A8-347D01FA16DF}">
      <dgm:prSet/>
      <dgm:spPr/>
    </dgm:pt>
    <dgm:pt modelId="{E582368A-624B-452C-B34C-8AC4CC4A606B}" type="pres">
      <dgm:prSet presAssocID="{7DF1769D-00D9-410F-B908-55143E846B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460FD03-DCB5-409D-8A0C-4394D008D3B1}" type="pres">
      <dgm:prSet presAssocID="{8382B5F6-9E32-4538-B42B-028EBF19525D}" presName="hierRoot1" presStyleCnt="0"/>
      <dgm:spPr/>
    </dgm:pt>
    <dgm:pt modelId="{D00CF632-511A-475D-9210-A1BA50FD3622}" type="pres">
      <dgm:prSet presAssocID="{8382B5F6-9E32-4538-B42B-028EBF19525D}" presName="composite" presStyleCnt="0"/>
      <dgm:spPr/>
    </dgm:pt>
    <dgm:pt modelId="{27831A07-FB3C-497E-BEE7-6FE310C441D3}" type="pres">
      <dgm:prSet presAssocID="{8382B5F6-9E32-4538-B42B-028EBF19525D}" presName="background" presStyleLbl="node0" presStyleIdx="0" presStyleCnt="1"/>
      <dgm:spPr/>
    </dgm:pt>
    <dgm:pt modelId="{FBA2A65E-E7C1-486E-A7F0-52FA83CEACD6}" type="pres">
      <dgm:prSet presAssocID="{8382B5F6-9E32-4538-B42B-028EBF19525D}" presName="text" presStyleLbl="fgAcc0" presStyleIdx="0" presStyleCnt="1">
        <dgm:presLayoutVars>
          <dgm:chPref val="3"/>
        </dgm:presLayoutVars>
      </dgm:prSet>
      <dgm:spPr/>
    </dgm:pt>
    <dgm:pt modelId="{1FC4C9FB-19BC-4F2D-B7FB-FB675891A78D}" type="pres">
      <dgm:prSet presAssocID="{8382B5F6-9E32-4538-B42B-028EBF19525D}" presName="hierChild2" presStyleCnt="0"/>
      <dgm:spPr/>
    </dgm:pt>
    <dgm:pt modelId="{7423CFCB-2047-431F-88F2-DE648B1B9EF4}" type="pres">
      <dgm:prSet presAssocID="{87608FD5-ED28-450A-968E-6EA252DB820C}" presName="Name10" presStyleLbl="parChTrans1D2" presStyleIdx="0" presStyleCnt="4"/>
      <dgm:spPr/>
    </dgm:pt>
    <dgm:pt modelId="{C8FD5574-4186-4F5C-8556-184FE2CFC685}" type="pres">
      <dgm:prSet presAssocID="{3B167D33-FB43-42E9-AF90-E2ECCE29BE59}" presName="hierRoot2" presStyleCnt="0"/>
      <dgm:spPr/>
    </dgm:pt>
    <dgm:pt modelId="{340087D8-A7D1-4976-8993-B0B4BEC1688E}" type="pres">
      <dgm:prSet presAssocID="{3B167D33-FB43-42E9-AF90-E2ECCE29BE59}" presName="composite2" presStyleCnt="0"/>
      <dgm:spPr/>
    </dgm:pt>
    <dgm:pt modelId="{869353E3-994E-48D9-900F-0058A3502AE5}" type="pres">
      <dgm:prSet presAssocID="{3B167D33-FB43-42E9-AF90-E2ECCE29BE59}" presName="background2" presStyleLbl="node2" presStyleIdx="0" presStyleCnt="4"/>
      <dgm:spPr/>
    </dgm:pt>
    <dgm:pt modelId="{46309E41-E0A8-4755-966B-E5BAD71D1495}" type="pres">
      <dgm:prSet presAssocID="{3B167D33-FB43-42E9-AF90-E2ECCE29BE59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8CEF8B-5687-45BE-AC1E-AC2793C12572}" type="pres">
      <dgm:prSet presAssocID="{3B167D33-FB43-42E9-AF90-E2ECCE29BE59}" presName="hierChild3" presStyleCnt="0"/>
      <dgm:spPr/>
    </dgm:pt>
    <dgm:pt modelId="{3DAD718F-D762-4933-B652-0869DDE9676D}" type="pres">
      <dgm:prSet presAssocID="{25F7C1D3-414E-4016-ABA9-EC43AB1E4C27}" presName="Name10" presStyleLbl="parChTrans1D2" presStyleIdx="1" presStyleCnt="4"/>
      <dgm:spPr/>
    </dgm:pt>
    <dgm:pt modelId="{CBF9FBA0-8815-4BC7-90E3-D584935AF461}" type="pres">
      <dgm:prSet presAssocID="{1CD06ECA-2241-49E4-BF97-467030EE556A}" presName="hierRoot2" presStyleCnt="0"/>
      <dgm:spPr/>
    </dgm:pt>
    <dgm:pt modelId="{9DDE393C-D709-41B0-9214-B6250003962A}" type="pres">
      <dgm:prSet presAssocID="{1CD06ECA-2241-49E4-BF97-467030EE556A}" presName="composite2" presStyleCnt="0"/>
      <dgm:spPr/>
    </dgm:pt>
    <dgm:pt modelId="{A824B9D9-1EBF-465A-8EA0-FC2935C9F381}" type="pres">
      <dgm:prSet presAssocID="{1CD06ECA-2241-49E4-BF97-467030EE556A}" presName="background2" presStyleLbl="node2" presStyleIdx="1" presStyleCnt="4"/>
      <dgm:spPr/>
    </dgm:pt>
    <dgm:pt modelId="{710C0ED5-665D-4307-9F7C-516A144403B8}" type="pres">
      <dgm:prSet presAssocID="{1CD06ECA-2241-49E4-BF97-467030EE556A}" presName="text2" presStyleLbl="fgAcc2" presStyleIdx="1" presStyleCnt="4">
        <dgm:presLayoutVars>
          <dgm:chPref val="3"/>
        </dgm:presLayoutVars>
      </dgm:prSet>
      <dgm:spPr/>
    </dgm:pt>
    <dgm:pt modelId="{DBDA3EDC-073D-43E6-A26B-647C75376F52}" type="pres">
      <dgm:prSet presAssocID="{1CD06ECA-2241-49E4-BF97-467030EE556A}" presName="hierChild3" presStyleCnt="0"/>
      <dgm:spPr/>
    </dgm:pt>
    <dgm:pt modelId="{D4158474-E918-44D5-BD3D-61A0E4C610CA}" type="pres">
      <dgm:prSet presAssocID="{B877C834-1E73-4522-9241-73465A6B2A33}" presName="Name10" presStyleLbl="parChTrans1D2" presStyleIdx="2" presStyleCnt="4"/>
      <dgm:spPr/>
    </dgm:pt>
    <dgm:pt modelId="{1DC81D3B-679D-4FD1-93F9-1B8324173B3D}" type="pres">
      <dgm:prSet presAssocID="{5B40D294-0AB2-4BD5-8E22-4B984D2E3D70}" presName="hierRoot2" presStyleCnt="0"/>
      <dgm:spPr/>
    </dgm:pt>
    <dgm:pt modelId="{8139A2DB-B763-4F2C-8692-036EB1BB18AC}" type="pres">
      <dgm:prSet presAssocID="{5B40D294-0AB2-4BD5-8E22-4B984D2E3D70}" presName="composite2" presStyleCnt="0"/>
      <dgm:spPr/>
    </dgm:pt>
    <dgm:pt modelId="{6B1DDC2C-55B2-4A3C-AFB2-F062B5FCFB01}" type="pres">
      <dgm:prSet presAssocID="{5B40D294-0AB2-4BD5-8E22-4B984D2E3D70}" presName="background2" presStyleLbl="node2" presStyleIdx="2" presStyleCnt="4"/>
      <dgm:spPr/>
    </dgm:pt>
    <dgm:pt modelId="{11835A06-4CEC-4484-ADCC-8CB118E6F91B}" type="pres">
      <dgm:prSet presAssocID="{5B40D294-0AB2-4BD5-8E22-4B984D2E3D70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D26958-777D-4A58-90C0-F16D568B4E4C}" type="pres">
      <dgm:prSet presAssocID="{5B40D294-0AB2-4BD5-8E22-4B984D2E3D70}" presName="hierChild3" presStyleCnt="0"/>
      <dgm:spPr/>
    </dgm:pt>
    <dgm:pt modelId="{0F4EFD8F-9076-4B81-A1DB-CC20DC5A2C6F}" type="pres">
      <dgm:prSet presAssocID="{F3AB933E-B398-48EC-B9B1-8D79F23C13D5}" presName="Name10" presStyleLbl="parChTrans1D2" presStyleIdx="3" presStyleCnt="4"/>
      <dgm:spPr/>
    </dgm:pt>
    <dgm:pt modelId="{274F9DC9-7098-40B0-A493-388440B49D29}" type="pres">
      <dgm:prSet presAssocID="{45C7C95B-EC9B-40CE-A12B-95405D90ECED}" presName="hierRoot2" presStyleCnt="0"/>
      <dgm:spPr/>
    </dgm:pt>
    <dgm:pt modelId="{A5A3C94E-0A04-4341-9C95-C673903EDA86}" type="pres">
      <dgm:prSet presAssocID="{45C7C95B-EC9B-40CE-A12B-95405D90ECED}" presName="composite2" presStyleCnt="0"/>
      <dgm:spPr/>
    </dgm:pt>
    <dgm:pt modelId="{7CDAB284-B0BB-4094-A8F5-0CBB0D7FBA01}" type="pres">
      <dgm:prSet presAssocID="{45C7C95B-EC9B-40CE-A12B-95405D90ECED}" presName="background2" presStyleLbl="node2" presStyleIdx="3" presStyleCnt="4"/>
      <dgm:spPr/>
    </dgm:pt>
    <dgm:pt modelId="{E21C1B3F-44BB-4ACE-8880-31031EFAD74D}" type="pres">
      <dgm:prSet presAssocID="{45C7C95B-EC9B-40CE-A12B-95405D90ECED}" presName="text2" presStyleLbl="fgAcc2" presStyleIdx="3" presStyleCnt="4">
        <dgm:presLayoutVars>
          <dgm:chPref val="3"/>
        </dgm:presLayoutVars>
      </dgm:prSet>
      <dgm:spPr/>
    </dgm:pt>
    <dgm:pt modelId="{57FE00A6-3E7F-433E-8857-8EB03C06779C}" type="pres">
      <dgm:prSet presAssocID="{45C7C95B-EC9B-40CE-A12B-95405D90ECED}" presName="hierChild3" presStyleCnt="0"/>
      <dgm:spPr/>
    </dgm:pt>
  </dgm:ptLst>
  <dgm:cxnLst>
    <dgm:cxn modelId="{7C97CFA8-19D6-4E02-81F6-F6FCA67B31AB}" srcId="{8382B5F6-9E32-4538-B42B-028EBF19525D}" destId="{3B167D33-FB43-42E9-AF90-E2ECCE29BE59}" srcOrd="0" destOrd="0" parTransId="{87608FD5-ED28-450A-968E-6EA252DB820C}" sibTransId="{E486C97E-E30D-4B8B-B2C1-4D42C4F9DC93}"/>
    <dgm:cxn modelId="{F965E418-290A-460D-B8A8-347D01FA16DF}" srcId="{8382B5F6-9E32-4538-B42B-028EBF19525D}" destId="{45C7C95B-EC9B-40CE-A12B-95405D90ECED}" srcOrd="3" destOrd="0" parTransId="{F3AB933E-B398-48EC-B9B1-8D79F23C13D5}" sibTransId="{85DE487C-1E56-4825-9033-305ABA0C1038}"/>
    <dgm:cxn modelId="{F4910A90-514B-42AA-AE83-E988170761BF}" type="presOf" srcId="{45C7C95B-EC9B-40CE-A12B-95405D90ECED}" destId="{E21C1B3F-44BB-4ACE-8880-31031EFAD74D}" srcOrd="0" destOrd="0" presId="urn:microsoft.com/office/officeart/2005/8/layout/hierarchy1"/>
    <dgm:cxn modelId="{1BCDCE21-E001-48EF-B5BD-ABF307213C5D}" srcId="{8382B5F6-9E32-4538-B42B-028EBF19525D}" destId="{5B40D294-0AB2-4BD5-8E22-4B984D2E3D70}" srcOrd="2" destOrd="0" parTransId="{B877C834-1E73-4522-9241-73465A6B2A33}" sibTransId="{9D68A2EF-1806-41F9-88D4-4013DC37709E}"/>
    <dgm:cxn modelId="{C7D5DF1F-76B4-4DEA-A64B-27903E4ECA44}" type="presOf" srcId="{5B40D294-0AB2-4BD5-8E22-4B984D2E3D70}" destId="{11835A06-4CEC-4484-ADCC-8CB118E6F91B}" srcOrd="0" destOrd="0" presId="urn:microsoft.com/office/officeart/2005/8/layout/hierarchy1"/>
    <dgm:cxn modelId="{DBB87012-4A90-4C67-B5BA-5EC42772B26C}" type="presOf" srcId="{8382B5F6-9E32-4538-B42B-028EBF19525D}" destId="{FBA2A65E-E7C1-486E-A7F0-52FA83CEACD6}" srcOrd="0" destOrd="0" presId="urn:microsoft.com/office/officeart/2005/8/layout/hierarchy1"/>
    <dgm:cxn modelId="{18A2B6C1-480A-4DC2-BAB6-ADE6491BF033}" type="presOf" srcId="{25F7C1D3-414E-4016-ABA9-EC43AB1E4C27}" destId="{3DAD718F-D762-4933-B652-0869DDE9676D}" srcOrd="0" destOrd="0" presId="urn:microsoft.com/office/officeart/2005/8/layout/hierarchy1"/>
    <dgm:cxn modelId="{C39954A8-4C6F-4F50-AD0C-A0B12D9E1248}" type="presOf" srcId="{7DF1769D-00D9-410F-B908-55143E846BA0}" destId="{E582368A-624B-452C-B34C-8AC4CC4A606B}" srcOrd="0" destOrd="0" presId="urn:microsoft.com/office/officeart/2005/8/layout/hierarchy1"/>
    <dgm:cxn modelId="{DAB65785-E727-4B9A-9883-422AF197966A}" srcId="{7DF1769D-00D9-410F-B908-55143E846BA0}" destId="{8382B5F6-9E32-4538-B42B-028EBF19525D}" srcOrd="0" destOrd="0" parTransId="{B27E72B5-6533-487E-95DD-DEA6EF1336E6}" sibTransId="{430BD5FC-B1D9-4AC7-BB1E-CBA714630F0A}"/>
    <dgm:cxn modelId="{93722BD7-0868-4F49-B4B1-266C164188F0}" type="presOf" srcId="{B877C834-1E73-4522-9241-73465A6B2A33}" destId="{D4158474-E918-44D5-BD3D-61A0E4C610CA}" srcOrd="0" destOrd="0" presId="urn:microsoft.com/office/officeart/2005/8/layout/hierarchy1"/>
    <dgm:cxn modelId="{3D183CA1-FA2C-478E-8CFD-5861A0D21095}" type="presOf" srcId="{F3AB933E-B398-48EC-B9B1-8D79F23C13D5}" destId="{0F4EFD8F-9076-4B81-A1DB-CC20DC5A2C6F}" srcOrd="0" destOrd="0" presId="urn:microsoft.com/office/officeart/2005/8/layout/hierarchy1"/>
    <dgm:cxn modelId="{9C29FAB9-4912-4F1A-B433-A59B22B36A8E}" type="presOf" srcId="{1CD06ECA-2241-49E4-BF97-467030EE556A}" destId="{710C0ED5-665D-4307-9F7C-516A144403B8}" srcOrd="0" destOrd="0" presId="urn:microsoft.com/office/officeart/2005/8/layout/hierarchy1"/>
    <dgm:cxn modelId="{519DCCEB-3E8C-4CDC-AF40-BB0ED0C9CAB3}" type="presOf" srcId="{3B167D33-FB43-42E9-AF90-E2ECCE29BE59}" destId="{46309E41-E0A8-4755-966B-E5BAD71D1495}" srcOrd="0" destOrd="0" presId="urn:microsoft.com/office/officeart/2005/8/layout/hierarchy1"/>
    <dgm:cxn modelId="{71A7B65D-B51B-4029-A385-F64834FE1F10}" srcId="{8382B5F6-9E32-4538-B42B-028EBF19525D}" destId="{1CD06ECA-2241-49E4-BF97-467030EE556A}" srcOrd="1" destOrd="0" parTransId="{25F7C1D3-414E-4016-ABA9-EC43AB1E4C27}" sibTransId="{99CBA822-6BD1-4C0F-8C4E-D064E8A17A09}"/>
    <dgm:cxn modelId="{7F6A4AD9-3BF7-4CE4-B72D-8AE3E204CCD0}" type="presOf" srcId="{87608FD5-ED28-450A-968E-6EA252DB820C}" destId="{7423CFCB-2047-431F-88F2-DE648B1B9EF4}" srcOrd="0" destOrd="0" presId="urn:microsoft.com/office/officeart/2005/8/layout/hierarchy1"/>
    <dgm:cxn modelId="{7F6181B1-B5FE-4E42-BCED-7E800C1BF561}" type="presParOf" srcId="{E582368A-624B-452C-B34C-8AC4CC4A606B}" destId="{9460FD03-DCB5-409D-8A0C-4394D008D3B1}" srcOrd="0" destOrd="0" presId="urn:microsoft.com/office/officeart/2005/8/layout/hierarchy1"/>
    <dgm:cxn modelId="{75027812-8187-4299-8410-42DA36FCA672}" type="presParOf" srcId="{9460FD03-DCB5-409D-8A0C-4394D008D3B1}" destId="{D00CF632-511A-475D-9210-A1BA50FD3622}" srcOrd="0" destOrd="0" presId="urn:microsoft.com/office/officeart/2005/8/layout/hierarchy1"/>
    <dgm:cxn modelId="{B985566D-9A64-4AE9-9295-1A2271025A41}" type="presParOf" srcId="{D00CF632-511A-475D-9210-A1BA50FD3622}" destId="{27831A07-FB3C-497E-BEE7-6FE310C441D3}" srcOrd="0" destOrd="0" presId="urn:microsoft.com/office/officeart/2005/8/layout/hierarchy1"/>
    <dgm:cxn modelId="{00774931-30F9-4271-8CEE-9D5239AAD791}" type="presParOf" srcId="{D00CF632-511A-475D-9210-A1BA50FD3622}" destId="{FBA2A65E-E7C1-486E-A7F0-52FA83CEACD6}" srcOrd="1" destOrd="0" presId="urn:microsoft.com/office/officeart/2005/8/layout/hierarchy1"/>
    <dgm:cxn modelId="{47D9CDF3-5C5F-4CB5-822B-860A2F4E41D1}" type="presParOf" srcId="{9460FD03-DCB5-409D-8A0C-4394D008D3B1}" destId="{1FC4C9FB-19BC-4F2D-B7FB-FB675891A78D}" srcOrd="1" destOrd="0" presId="urn:microsoft.com/office/officeart/2005/8/layout/hierarchy1"/>
    <dgm:cxn modelId="{65581165-69BD-4B09-AA83-584CDA85639D}" type="presParOf" srcId="{1FC4C9FB-19BC-4F2D-B7FB-FB675891A78D}" destId="{7423CFCB-2047-431F-88F2-DE648B1B9EF4}" srcOrd="0" destOrd="0" presId="urn:microsoft.com/office/officeart/2005/8/layout/hierarchy1"/>
    <dgm:cxn modelId="{5C067D37-1144-4C49-A523-453DA20E7443}" type="presParOf" srcId="{1FC4C9FB-19BC-4F2D-B7FB-FB675891A78D}" destId="{C8FD5574-4186-4F5C-8556-184FE2CFC685}" srcOrd="1" destOrd="0" presId="urn:microsoft.com/office/officeart/2005/8/layout/hierarchy1"/>
    <dgm:cxn modelId="{12D28DAF-64CB-4DB3-AB26-4D80EDA82D55}" type="presParOf" srcId="{C8FD5574-4186-4F5C-8556-184FE2CFC685}" destId="{340087D8-A7D1-4976-8993-B0B4BEC1688E}" srcOrd="0" destOrd="0" presId="urn:microsoft.com/office/officeart/2005/8/layout/hierarchy1"/>
    <dgm:cxn modelId="{F685156F-79CF-443E-85FC-152A5F1B6F78}" type="presParOf" srcId="{340087D8-A7D1-4976-8993-B0B4BEC1688E}" destId="{869353E3-994E-48D9-900F-0058A3502AE5}" srcOrd="0" destOrd="0" presId="urn:microsoft.com/office/officeart/2005/8/layout/hierarchy1"/>
    <dgm:cxn modelId="{88C2182D-C6E6-4794-A3FD-3B82F63DC63E}" type="presParOf" srcId="{340087D8-A7D1-4976-8993-B0B4BEC1688E}" destId="{46309E41-E0A8-4755-966B-E5BAD71D1495}" srcOrd="1" destOrd="0" presId="urn:microsoft.com/office/officeart/2005/8/layout/hierarchy1"/>
    <dgm:cxn modelId="{7607CECC-8E1B-4E71-A3FB-C8F4A861A898}" type="presParOf" srcId="{C8FD5574-4186-4F5C-8556-184FE2CFC685}" destId="{4F8CEF8B-5687-45BE-AC1E-AC2793C12572}" srcOrd="1" destOrd="0" presId="urn:microsoft.com/office/officeart/2005/8/layout/hierarchy1"/>
    <dgm:cxn modelId="{EC170CED-1926-4ED6-BCA3-A12C9FB4687D}" type="presParOf" srcId="{1FC4C9FB-19BC-4F2D-B7FB-FB675891A78D}" destId="{3DAD718F-D762-4933-B652-0869DDE9676D}" srcOrd="2" destOrd="0" presId="urn:microsoft.com/office/officeart/2005/8/layout/hierarchy1"/>
    <dgm:cxn modelId="{0313403F-C935-4EB0-A6A1-881CABDFE734}" type="presParOf" srcId="{1FC4C9FB-19BC-4F2D-B7FB-FB675891A78D}" destId="{CBF9FBA0-8815-4BC7-90E3-D584935AF461}" srcOrd="3" destOrd="0" presId="urn:microsoft.com/office/officeart/2005/8/layout/hierarchy1"/>
    <dgm:cxn modelId="{DBF55DB6-8E0E-4DFD-8FDB-B7FF1068070B}" type="presParOf" srcId="{CBF9FBA0-8815-4BC7-90E3-D584935AF461}" destId="{9DDE393C-D709-41B0-9214-B6250003962A}" srcOrd="0" destOrd="0" presId="urn:microsoft.com/office/officeart/2005/8/layout/hierarchy1"/>
    <dgm:cxn modelId="{2F1EF291-4AEE-4E8F-8911-2C25A64D4B62}" type="presParOf" srcId="{9DDE393C-D709-41B0-9214-B6250003962A}" destId="{A824B9D9-1EBF-465A-8EA0-FC2935C9F381}" srcOrd="0" destOrd="0" presId="urn:microsoft.com/office/officeart/2005/8/layout/hierarchy1"/>
    <dgm:cxn modelId="{464038B6-5528-4ABA-B704-56C7A0A1A40A}" type="presParOf" srcId="{9DDE393C-D709-41B0-9214-B6250003962A}" destId="{710C0ED5-665D-4307-9F7C-516A144403B8}" srcOrd="1" destOrd="0" presId="urn:microsoft.com/office/officeart/2005/8/layout/hierarchy1"/>
    <dgm:cxn modelId="{CE8BF911-D75B-4DA9-A8DB-96C10410D36B}" type="presParOf" srcId="{CBF9FBA0-8815-4BC7-90E3-D584935AF461}" destId="{DBDA3EDC-073D-43E6-A26B-647C75376F52}" srcOrd="1" destOrd="0" presId="urn:microsoft.com/office/officeart/2005/8/layout/hierarchy1"/>
    <dgm:cxn modelId="{55BB6CE8-B1F2-4E8E-B17F-354F82A9C71B}" type="presParOf" srcId="{1FC4C9FB-19BC-4F2D-B7FB-FB675891A78D}" destId="{D4158474-E918-44D5-BD3D-61A0E4C610CA}" srcOrd="4" destOrd="0" presId="urn:microsoft.com/office/officeart/2005/8/layout/hierarchy1"/>
    <dgm:cxn modelId="{BB5C5AE4-D987-4FD8-B2D1-9D7231648BB2}" type="presParOf" srcId="{1FC4C9FB-19BC-4F2D-B7FB-FB675891A78D}" destId="{1DC81D3B-679D-4FD1-93F9-1B8324173B3D}" srcOrd="5" destOrd="0" presId="urn:microsoft.com/office/officeart/2005/8/layout/hierarchy1"/>
    <dgm:cxn modelId="{BC698C06-C910-45FC-8067-1C5DC56FA92B}" type="presParOf" srcId="{1DC81D3B-679D-4FD1-93F9-1B8324173B3D}" destId="{8139A2DB-B763-4F2C-8692-036EB1BB18AC}" srcOrd="0" destOrd="0" presId="urn:microsoft.com/office/officeart/2005/8/layout/hierarchy1"/>
    <dgm:cxn modelId="{E4E7394D-99C2-4C22-B4E0-CC4076D9E784}" type="presParOf" srcId="{8139A2DB-B763-4F2C-8692-036EB1BB18AC}" destId="{6B1DDC2C-55B2-4A3C-AFB2-F062B5FCFB01}" srcOrd="0" destOrd="0" presId="urn:microsoft.com/office/officeart/2005/8/layout/hierarchy1"/>
    <dgm:cxn modelId="{12B68BE3-C264-48D4-80FF-06E978719B92}" type="presParOf" srcId="{8139A2DB-B763-4F2C-8692-036EB1BB18AC}" destId="{11835A06-4CEC-4484-ADCC-8CB118E6F91B}" srcOrd="1" destOrd="0" presId="urn:microsoft.com/office/officeart/2005/8/layout/hierarchy1"/>
    <dgm:cxn modelId="{92C5D6B8-ED28-4996-B553-21B37FACDD7D}" type="presParOf" srcId="{1DC81D3B-679D-4FD1-93F9-1B8324173B3D}" destId="{C4D26958-777D-4A58-90C0-F16D568B4E4C}" srcOrd="1" destOrd="0" presId="urn:microsoft.com/office/officeart/2005/8/layout/hierarchy1"/>
    <dgm:cxn modelId="{6EB567BB-E40D-4324-A190-2716EE6BCF94}" type="presParOf" srcId="{1FC4C9FB-19BC-4F2D-B7FB-FB675891A78D}" destId="{0F4EFD8F-9076-4B81-A1DB-CC20DC5A2C6F}" srcOrd="6" destOrd="0" presId="urn:microsoft.com/office/officeart/2005/8/layout/hierarchy1"/>
    <dgm:cxn modelId="{7FA4C2DE-8C06-46BD-81C7-AF16C9FC4922}" type="presParOf" srcId="{1FC4C9FB-19BC-4F2D-B7FB-FB675891A78D}" destId="{274F9DC9-7098-40B0-A493-388440B49D29}" srcOrd="7" destOrd="0" presId="urn:microsoft.com/office/officeart/2005/8/layout/hierarchy1"/>
    <dgm:cxn modelId="{CF08297D-499E-416F-89D1-9DBE3A18D098}" type="presParOf" srcId="{274F9DC9-7098-40B0-A493-388440B49D29}" destId="{A5A3C94E-0A04-4341-9C95-C673903EDA86}" srcOrd="0" destOrd="0" presId="urn:microsoft.com/office/officeart/2005/8/layout/hierarchy1"/>
    <dgm:cxn modelId="{613E19B3-1589-4619-81A5-AE6092E4C9C5}" type="presParOf" srcId="{A5A3C94E-0A04-4341-9C95-C673903EDA86}" destId="{7CDAB284-B0BB-4094-A8F5-0CBB0D7FBA01}" srcOrd="0" destOrd="0" presId="urn:microsoft.com/office/officeart/2005/8/layout/hierarchy1"/>
    <dgm:cxn modelId="{A3075E1B-3005-407C-8DF3-1B3019C3B48E}" type="presParOf" srcId="{A5A3C94E-0A04-4341-9C95-C673903EDA86}" destId="{E21C1B3F-44BB-4ACE-8880-31031EFAD74D}" srcOrd="1" destOrd="0" presId="urn:microsoft.com/office/officeart/2005/8/layout/hierarchy1"/>
    <dgm:cxn modelId="{F9899AC2-3CB4-4928-AD2A-02737F887D75}" type="presParOf" srcId="{274F9DC9-7098-40B0-A493-388440B49D29}" destId="{57FE00A6-3E7F-433E-8857-8EB03C06779C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DB40D0-5CEB-4DB6-9326-FDE0A25452D9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E66021-486A-4DA5-A005-3194DD03CCA1}">
      <dgm:prSet phldrT="[Текст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dirty="0" smtClean="0"/>
            <a:t>Состав группы</a:t>
          </a:r>
          <a:endParaRPr lang="ru-RU" dirty="0"/>
        </a:p>
      </dgm:t>
    </dgm:pt>
    <dgm:pt modelId="{6C24008F-A82A-49B4-A032-6D8931DAF873}" type="parTrans" cxnId="{B727CFA6-65EE-479D-A9A6-BF5EFE500826}">
      <dgm:prSet/>
      <dgm:spPr/>
      <dgm:t>
        <a:bodyPr/>
        <a:lstStyle/>
        <a:p>
          <a:endParaRPr lang="ru-RU"/>
        </a:p>
      </dgm:t>
    </dgm:pt>
    <dgm:pt modelId="{A7B4F97F-EF4B-4851-BF5B-082A5C29C012}" type="sibTrans" cxnId="{B727CFA6-65EE-479D-A9A6-BF5EFE500826}">
      <dgm:prSet/>
      <dgm:spPr/>
      <dgm:t>
        <a:bodyPr/>
        <a:lstStyle/>
        <a:p>
          <a:endParaRPr lang="ru-RU"/>
        </a:p>
      </dgm:t>
    </dgm:pt>
    <dgm:pt modelId="{FEF47DA8-6DB6-4763-954C-08D763277B68}">
      <dgm:prSet phldrT="[Текст]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ru-RU" dirty="0" smtClean="0"/>
            <a:t>Постоянный, переменный</a:t>
          </a:r>
          <a:endParaRPr lang="ru-RU" dirty="0"/>
        </a:p>
      </dgm:t>
    </dgm:pt>
    <dgm:pt modelId="{6274859D-C368-4B9E-9CE3-9014B8F1B98B}" type="parTrans" cxnId="{F8081195-1DD9-4324-9C2A-3BACAD432A9B}">
      <dgm:prSet/>
      <dgm:spPr/>
      <dgm:t>
        <a:bodyPr/>
        <a:lstStyle/>
        <a:p>
          <a:endParaRPr lang="ru-RU"/>
        </a:p>
      </dgm:t>
    </dgm:pt>
    <dgm:pt modelId="{519CCCF0-CC22-43AD-985D-93512C0305AE}" type="sibTrans" cxnId="{F8081195-1DD9-4324-9C2A-3BACAD432A9B}">
      <dgm:prSet/>
      <dgm:spPr/>
      <dgm:t>
        <a:bodyPr/>
        <a:lstStyle/>
        <a:p>
          <a:endParaRPr lang="ru-RU"/>
        </a:p>
      </dgm:t>
    </dgm:pt>
    <dgm:pt modelId="{F8AD9D07-20D4-4013-B46A-80D672323FE0}">
      <dgm:prSet phldrT="[Текст]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ru-RU" dirty="0" err="1" smtClean="0"/>
            <a:t>Одновозрастный</a:t>
          </a:r>
          <a:r>
            <a:rPr lang="ru-RU" dirty="0" smtClean="0"/>
            <a:t>, разновозрастный</a:t>
          </a:r>
          <a:endParaRPr lang="ru-RU" dirty="0"/>
        </a:p>
      </dgm:t>
    </dgm:pt>
    <dgm:pt modelId="{90A95F32-3F6C-41A6-803A-9FAF63339BDA}" type="parTrans" cxnId="{08AD7C91-FB0F-4676-A395-35727AFC3344}">
      <dgm:prSet/>
      <dgm:spPr/>
      <dgm:t>
        <a:bodyPr/>
        <a:lstStyle/>
        <a:p>
          <a:endParaRPr lang="ru-RU"/>
        </a:p>
      </dgm:t>
    </dgm:pt>
    <dgm:pt modelId="{2B0A3CE8-92D6-42E8-BD08-DA6D947F3E6B}" type="sibTrans" cxnId="{08AD7C91-FB0F-4676-A395-35727AFC3344}">
      <dgm:prSet/>
      <dgm:spPr/>
      <dgm:t>
        <a:bodyPr/>
        <a:lstStyle/>
        <a:p>
          <a:endParaRPr lang="ru-RU"/>
        </a:p>
      </dgm:t>
    </dgm:pt>
    <dgm:pt modelId="{2701195A-7BA0-40DD-AA4C-A74A3DD1E72F}">
      <dgm:prSet phldrT="[Текст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dirty="0" smtClean="0"/>
            <a:t>Формы проведения занятий</a:t>
          </a:r>
          <a:endParaRPr lang="ru-RU" dirty="0"/>
        </a:p>
      </dgm:t>
    </dgm:pt>
    <dgm:pt modelId="{C285BF73-0064-4031-AD82-D3D3497F9AD0}" type="parTrans" cxnId="{4F45E15B-6BF9-44BD-9FAC-5670AE53F4DB}">
      <dgm:prSet/>
      <dgm:spPr/>
      <dgm:t>
        <a:bodyPr/>
        <a:lstStyle/>
        <a:p>
          <a:endParaRPr lang="ru-RU"/>
        </a:p>
      </dgm:t>
    </dgm:pt>
    <dgm:pt modelId="{08F82A32-D446-4894-A8E0-8247197A57F0}" type="sibTrans" cxnId="{4F45E15B-6BF9-44BD-9FAC-5670AE53F4DB}">
      <dgm:prSet/>
      <dgm:spPr/>
      <dgm:t>
        <a:bodyPr/>
        <a:lstStyle/>
        <a:p>
          <a:endParaRPr lang="ru-RU"/>
        </a:p>
      </dgm:t>
    </dgm:pt>
    <dgm:pt modelId="{8FC3DE07-C11D-4B24-9239-96436E5C1FC2}">
      <dgm:prSet phldrT="[Текст]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ru-RU" dirty="0" smtClean="0"/>
            <a:t>Лекция, практическое занятие, лабораторная работа, дидактическая игра, круглый стол, мастер-класс, тренинг, концерт…</a:t>
          </a:r>
          <a:endParaRPr lang="ru-RU" dirty="0"/>
        </a:p>
      </dgm:t>
    </dgm:pt>
    <dgm:pt modelId="{BCE0DE8F-A5CC-46D4-8D32-29E6A0A4A977}" type="parTrans" cxnId="{9C979C36-FD3B-4F5C-9C21-8B8ACA0505BE}">
      <dgm:prSet/>
      <dgm:spPr/>
      <dgm:t>
        <a:bodyPr/>
        <a:lstStyle/>
        <a:p>
          <a:endParaRPr lang="ru-RU"/>
        </a:p>
      </dgm:t>
    </dgm:pt>
    <dgm:pt modelId="{E7E6E1EE-B9AC-44D5-B5C5-F593DE258F33}" type="sibTrans" cxnId="{9C979C36-FD3B-4F5C-9C21-8B8ACA0505BE}">
      <dgm:prSet/>
      <dgm:spPr/>
      <dgm:t>
        <a:bodyPr/>
        <a:lstStyle/>
        <a:p>
          <a:endParaRPr lang="ru-RU"/>
        </a:p>
      </dgm:t>
    </dgm:pt>
    <dgm:pt modelId="{43D8FCF4-73DC-46D9-9109-925D0C0894D7}">
      <dgm:prSet phldrT="[Текст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dirty="0" smtClean="0"/>
            <a:t>Наличие вариативных образовательных маршрутов</a:t>
          </a:r>
          <a:endParaRPr lang="ru-RU" dirty="0"/>
        </a:p>
      </dgm:t>
    </dgm:pt>
    <dgm:pt modelId="{DFDE612D-FD3B-44E9-A481-2B73303F8AA1}" type="parTrans" cxnId="{163C0569-AD35-46A2-B079-CB4A14459B21}">
      <dgm:prSet/>
      <dgm:spPr/>
      <dgm:t>
        <a:bodyPr/>
        <a:lstStyle/>
        <a:p>
          <a:endParaRPr lang="ru-RU"/>
        </a:p>
      </dgm:t>
    </dgm:pt>
    <dgm:pt modelId="{9C1BE84B-F5B7-4D83-81C7-82BAD77DEB21}" type="sibTrans" cxnId="{163C0569-AD35-46A2-B079-CB4A14459B21}">
      <dgm:prSet/>
      <dgm:spPr/>
      <dgm:t>
        <a:bodyPr/>
        <a:lstStyle/>
        <a:p>
          <a:endParaRPr lang="ru-RU"/>
        </a:p>
      </dgm:t>
    </dgm:pt>
    <dgm:pt modelId="{D4F6E471-FACD-4BEB-BDFF-2BB8506DEC5E}">
      <dgm:prSet phldrT="[Текст]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ru-RU" dirty="0" smtClean="0"/>
            <a:t>Индивидуальные занятий</a:t>
          </a:r>
          <a:endParaRPr lang="ru-RU" dirty="0"/>
        </a:p>
      </dgm:t>
    </dgm:pt>
    <dgm:pt modelId="{806D6F69-CA0B-4A16-A2FC-DEF99811C1B9}" type="parTrans" cxnId="{A9076EF1-E471-4146-BB05-FF65AC54ACA5}">
      <dgm:prSet/>
      <dgm:spPr/>
      <dgm:t>
        <a:bodyPr/>
        <a:lstStyle/>
        <a:p>
          <a:endParaRPr lang="ru-RU"/>
        </a:p>
      </dgm:t>
    </dgm:pt>
    <dgm:pt modelId="{7F374F02-DE8E-49B5-82CB-862292A51138}" type="sibTrans" cxnId="{A9076EF1-E471-4146-BB05-FF65AC54ACA5}">
      <dgm:prSet/>
      <dgm:spPr/>
      <dgm:t>
        <a:bodyPr/>
        <a:lstStyle/>
        <a:p>
          <a:endParaRPr lang="ru-RU"/>
        </a:p>
      </dgm:t>
    </dgm:pt>
    <dgm:pt modelId="{15B631D8-C870-4887-ABFC-5FB14F7B623F}">
      <dgm:prSet phldrT="[Текст]"/>
      <dgm:spPr>
        <a:solidFill>
          <a:schemeClr val="tx1">
            <a:lumMod val="75000"/>
          </a:schemeClr>
        </a:solidFill>
      </dgm:spPr>
      <dgm:t>
        <a:bodyPr/>
        <a:lstStyle/>
        <a:p>
          <a:r>
            <a:rPr lang="ru-RU" dirty="0" smtClean="0"/>
            <a:t>Вариативные образовательные маршруты в рамках занятий для детей </a:t>
          </a:r>
          <a:br>
            <a:rPr lang="ru-RU" dirty="0" smtClean="0"/>
          </a:br>
          <a:r>
            <a:rPr lang="ru-RU" dirty="0" smtClean="0"/>
            <a:t>с </a:t>
          </a:r>
          <a:r>
            <a:rPr lang="ru-RU" dirty="0" err="1" smtClean="0"/>
            <a:t>ОВЗ</a:t>
          </a:r>
          <a:r>
            <a:rPr lang="ru-RU" dirty="0" smtClean="0"/>
            <a:t>, одарённых детей и т.д.</a:t>
          </a:r>
          <a:endParaRPr lang="ru-RU" dirty="0"/>
        </a:p>
      </dgm:t>
    </dgm:pt>
    <dgm:pt modelId="{7F17F1B7-3282-4F0C-A527-9A85BD3692AD}" type="parTrans" cxnId="{152986E9-6061-4570-9502-85131BEC1F00}">
      <dgm:prSet/>
      <dgm:spPr/>
      <dgm:t>
        <a:bodyPr/>
        <a:lstStyle/>
        <a:p>
          <a:endParaRPr lang="ru-RU"/>
        </a:p>
      </dgm:t>
    </dgm:pt>
    <dgm:pt modelId="{6A973781-D7DA-4C08-9242-F4F47F78ED3D}" type="sibTrans" cxnId="{152986E9-6061-4570-9502-85131BEC1F00}">
      <dgm:prSet/>
      <dgm:spPr/>
      <dgm:t>
        <a:bodyPr/>
        <a:lstStyle/>
        <a:p>
          <a:endParaRPr lang="ru-RU"/>
        </a:p>
      </dgm:t>
    </dgm:pt>
    <dgm:pt modelId="{2C5EB173-476C-45E7-B0FC-9A1FF7DFB7B2}" type="pres">
      <dgm:prSet presAssocID="{9DDB40D0-5CEB-4DB6-9326-FDE0A25452D9}" presName="theList" presStyleCnt="0">
        <dgm:presLayoutVars>
          <dgm:dir/>
          <dgm:animLvl val="lvl"/>
          <dgm:resizeHandles val="exact"/>
        </dgm:presLayoutVars>
      </dgm:prSet>
      <dgm:spPr/>
    </dgm:pt>
    <dgm:pt modelId="{93C387E7-FE0E-41C2-9AAD-D968304D4166}" type="pres">
      <dgm:prSet presAssocID="{A4E66021-486A-4DA5-A005-3194DD03CCA1}" presName="compNode" presStyleCnt="0"/>
      <dgm:spPr/>
    </dgm:pt>
    <dgm:pt modelId="{F2B4840D-6AA4-4D0A-A1C3-E6527D196704}" type="pres">
      <dgm:prSet presAssocID="{A4E66021-486A-4DA5-A005-3194DD03CCA1}" presName="aNode" presStyleLbl="bgShp" presStyleIdx="0" presStyleCnt="3"/>
      <dgm:spPr/>
    </dgm:pt>
    <dgm:pt modelId="{C7D676AF-B445-4AB8-A5B5-E272BBDC4256}" type="pres">
      <dgm:prSet presAssocID="{A4E66021-486A-4DA5-A005-3194DD03CCA1}" presName="textNode" presStyleLbl="bgShp" presStyleIdx="0" presStyleCnt="3"/>
      <dgm:spPr/>
    </dgm:pt>
    <dgm:pt modelId="{C0354F77-FBF8-425B-B063-E82B74FCC316}" type="pres">
      <dgm:prSet presAssocID="{A4E66021-486A-4DA5-A005-3194DD03CCA1}" presName="compChildNode" presStyleCnt="0"/>
      <dgm:spPr/>
    </dgm:pt>
    <dgm:pt modelId="{6A0EB9AC-954B-4DCB-8D42-74620024F56E}" type="pres">
      <dgm:prSet presAssocID="{A4E66021-486A-4DA5-A005-3194DD03CCA1}" presName="theInnerList" presStyleCnt="0"/>
      <dgm:spPr/>
    </dgm:pt>
    <dgm:pt modelId="{265E029A-796A-4535-B311-317E86988793}" type="pres">
      <dgm:prSet presAssocID="{FEF47DA8-6DB6-4763-954C-08D763277B68}" presName="childNode" presStyleLbl="node1" presStyleIdx="0" presStyleCnt="5">
        <dgm:presLayoutVars>
          <dgm:bulletEnabled val="1"/>
        </dgm:presLayoutVars>
      </dgm:prSet>
      <dgm:spPr/>
    </dgm:pt>
    <dgm:pt modelId="{F96CBC29-F658-4CDF-8BCC-C6BDADDFB914}" type="pres">
      <dgm:prSet presAssocID="{FEF47DA8-6DB6-4763-954C-08D763277B68}" presName="aSpace2" presStyleCnt="0"/>
      <dgm:spPr/>
    </dgm:pt>
    <dgm:pt modelId="{3EB7531A-3C7C-44C9-A197-C1B9BC95C4C3}" type="pres">
      <dgm:prSet presAssocID="{F8AD9D07-20D4-4013-B46A-80D672323FE0}" presName="childNode" presStyleLbl="node1" presStyleIdx="1" presStyleCnt="5">
        <dgm:presLayoutVars>
          <dgm:bulletEnabled val="1"/>
        </dgm:presLayoutVars>
      </dgm:prSet>
      <dgm:spPr/>
    </dgm:pt>
    <dgm:pt modelId="{DA39570A-9010-4085-8F06-834476C6BE97}" type="pres">
      <dgm:prSet presAssocID="{A4E66021-486A-4DA5-A005-3194DD03CCA1}" presName="aSpace" presStyleCnt="0"/>
      <dgm:spPr/>
    </dgm:pt>
    <dgm:pt modelId="{9F16DDB6-BE73-4E92-86A7-C8053BE66317}" type="pres">
      <dgm:prSet presAssocID="{2701195A-7BA0-40DD-AA4C-A74A3DD1E72F}" presName="compNode" presStyleCnt="0"/>
      <dgm:spPr/>
    </dgm:pt>
    <dgm:pt modelId="{879A855F-E700-47BA-A23D-8440D8091E27}" type="pres">
      <dgm:prSet presAssocID="{2701195A-7BA0-40DD-AA4C-A74A3DD1E72F}" presName="aNode" presStyleLbl="bgShp" presStyleIdx="1" presStyleCnt="3"/>
      <dgm:spPr/>
    </dgm:pt>
    <dgm:pt modelId="{546EAECB-B019-43E0-9362-FA6B3F86AA2A}" type="pres">
      <dgm:prSet presAssocID="{2701195A-7BA0-40DD-AA4C-A74A3DD1E72F}" presName="textNode" presStyleLbl="bgShp" presStyleIdx="1" presStyleCnt="3"/>
      <dgm:spPr/>
    </dgm:pt>
    <dgm:pt modelId="{5151B7B5-448F-4869-B9A8-09C14F36CEFE}" type="pres">
      <dgm:prSet presAssocID="{2701195A-7BA0-40DD-AA4C-A74A3DD1E72F}" presName="compChildNode" presStyleCnt="0"/>
      <dgm:spPr/>
    </dgm:pt>
    <dgm:pt modelId="{F64B8072-7709-45C2-9DDA-D6445115D083}" type="pres">
      <dgm:prSet presAssocID="{2701195A-7BA0-40DD-AA4C-A74A3DD1E72F}" presName="theInnerList" presStyleCnt="0"/>
      <dgm:spPr/>
    </dgm:pt>
    <dgm:pt modelId="{8483637B-F85D-4223-B333-17AB7577BCEC}" type="pres">
      <dgm:prSet presAssocID="{8FC3DE07-C11D-4B24-9239-96436E5C1FC2}" presName="childNode" presStyleLbl="node1" presStyleIdx="2" presStyleCnt="5">
        <dgm:presLayoutVars>
          <dgm:bulletEnabled val="1"/>
        </dgm:presLayoutVars>
      </dgm:prSet>
      <dgm:spPr/>
    </dgm:pt>
    <dgm:pt modelId="{FEA1D184-378A-4124-9DD3-33651FED9074}" type="pres">
      <dgm:prSet presAssocID="{2701195A-7BA0-40DD-AA4C-A74A3DD1E72F}" presName="aSpace" presStyleCnt="0"/>
      <dgm:spPr/>
    </dgm:pt>
    <dgm:pt modelId="{031D272D-64AF-4A3E-AA27-D07C3EA30776}" type="pres">
      <dgm:prSet presAssocID="{43D8FCF4-73DC-46D9-9109-925D0C0894D7}" presName="compNode" presStyleCnt="0"/>
      <dgm:spPr/>
    </dgm:pt>
    <dgm:pt modelId="{8BF102C7-2942-4BC6-A038-A44C3BDBDD38}" type="pres">
      <dgm:prSet presAssocID="{43D8FCF4-73DC-46D9-9109-925D0C0894D7}" presName="aNode" presStyleLbl="bgShp" presStyleIdx="2" presStyleCnt="3"/>
      <dgm:spPr/>
    </dgm:pt>
    <dgm:pt modelId="{C17CAB83-A097-44B7-97B8-B3287462E5B4}" type="pres">
      <dgm:prSet presAssocID="{43D8FCF4-73DC-46D9-9109-925D0C0894D7}" presName="textNode" presStyleLbl="bgShp" presStyleIdx="2" presStyleCnt="3"/>
      <dgm:spPr/>
    </dgm:pt>
    <dgm:pt modelId="{CADCF063-3D1B-49B6-8D96-98B33490BD8B}" type="pres">
      <dgm:prSet presAssocID="{43D8FCF4-73DC-46D9-9109-925D0C0894D7}" presName="compChildNode" presStyleCnt="0"/>
      <dgm:spPr/>
    </dgm:pt>
    <dgm:pt modelId="{A8F559C0-C83E-4A2A-B05E-7E11DC00B5BE}" type="pres">
      <dgm:prSet presAssocID="{43D8FCF4-73DC-46D9-9109-925D0C0894D7}" presName="theInnerList" presStyleCnt="0"/>
      <dgm:spPr/>
    </dgm:pt>
    <dgm:pt modelId="{8E0CB8D5-89E7-4958-A4A0-41CFFE57F41D}" type="pres">
      <dgm:prSet presAssocID="{D4F6E471-FACD-4BEB-BDFF-2BB8506DEC5E}" presName="childNode" presStyleLbl="node1" presStyleIdx="3" presStyleCnt="5">
        <dgm:presLayoutVars>
          <dgm:bulletEnabled val="1"/>
        </dgm:presLayoutVars>
      </dgm:prSet>
      <dgm:spPr/>
    </dgm:pt>
    <dgm:pt modelId="{B7A7DBD4-88D3-4646-97C3-2DAE591DCDFD}" type="pres">
      <dgm:prSet presAssocID="{D4F6E471-FACD-4BEB-BDFF-2BB8506DEC5E}" presName="aSpace2" presStyleCnt="0"/>
      <dgm:spPr/>
    </dgm:pt>
    <dgm:pt modelId="{B2C7213C-B758-4A7F-B34F-83332306892A}" type="pres">
      <dgm:prSet presAssocID="{15B631D8-C870-4887-ABFC-5FB14F7B623F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979C36-FD3B-4F5C-9C21-8B8ACA0505BE}" srcId="{2701195A-7BA0-40DD-AA4C-A74A3DD1E72F}" destId="{8FC3DE07-C11D-4B24-9239-96436E5C1FC2}" srcOrd="0" destOrd="0" parTransId="{BCE0DE8F-A5CC-46D4-8D32-29E6A0A4A977}" sibTransId="{E7E6E1EE-B9AC-44D5-B5C5-F593DE258F33}"/>
    <dgm:cxn modelId="{10941BEE-A354-436D-BF94-7A8BC440C31B}" type="presOf" srcId="{FEF47DA8-6DB6-4763-954C-08D763277B68}" destId="{265E029A-796A-4535-B311-317E86988793}" srcOrd="0" destOrd="0" presId="urn:microsoft.com/office/officeart/2005/8/layout/lProcess2"/>
    <dgm:cxn modelId="{A9076EF1-E471-4146-BB05-FF65AC54ACA5}" srcId="{43D8FCF4-73DC-46D9-9109-925D0C0894D7}" destId="{D4F6E471-FACD-4BEB-BDFF-2BB8506DEC5E}" srcOrd="0" destOrd="0" parTransId="{806D6F69-CA0B-4A16-A2FC-DEF99811C1B9}" sibTransId="{7F374F02-DE8E-49B5-82CB-862292A51138}"/>
    <dgm:cxn modelId="{08AD7C91-FB0F-4676-A395-35727AFC3344}" srcId="{A4E66021-486A-4DA5-A005-3194DD03CCA1}" destId="{F8AD9D07-20D4-4013-B46A-80D672323FE0}" srcOrd="1" destOrd="0" parTransId="{90A95F32-3F6C-41A6-803A-9FAF63339BDA}" sibTransId="{2B0A3CE8-92D6-42E8-BD08-DA6D947F3E6B}"/>
    <dgm:cxn modelId="{800A19F1-8750-4A1F-B1EE-283E612CF746}" type="presOf" srcId="{2701195A-7BA0-40DD-AA4C-A74A3DD1E72F}" destId="{546EAECB-B019-43E0-9362-FA6B3F86AA2A}" srcOrd="1" destOrd="0" presId="urn:microsoft.com/office/officeart/2005/8/layout/lProcess2"/>
    <dgm:cxn modelId="{163C0569-AD35-46A2-B079-CB4A14459B21}" srcId="{9DDB40D0-5CEB-4DB6-9326-FDE0A25452D9}" destId="{43D8FCF4-73DC-46D9-9109-925D0C0894D7}" srcOrd="2" destOrd="0" parTransId="{DFDE612D-FD3B-44E9-A481-2B73303F8AA1}" sibTransId="{9C1BE84B-F5B7-4D83-81C7-82BAD77DEB21}"/>
    <dgm:cxn modelId="{4F45E15B-6BF9-44BD-9FAC-5670AE53F4DB}" srcId="{9DDB40D0-5CEB-4DB6-9326-FDE0A25452D9}" destId="{2701195A-7BA0-40DD-AA4C-A74A3DD1E72F}" srcOrd="1" destOrd="0" parTransId="{C285BF73-0064-4031-AD82-D3D3497F9AD0}" sibTransId="{08F82A32-D446-4894-A8E0-8247197A57F0}"/>
    <dgm:cxn modelId="{95A671C7-21D4-4636-B1BB-05BFE2B8684E}" type="presOf" srcId="{43D8FCF4-73DC-46D9-9109-925D0C0894D7}" destId="{8BF102C7-2942-4BC6-A038-A44C3BDBDD38}" srcOrd="0" destOrd="0" presId="urn:microsoft.com/office/officeart/2005/8/layout/lProcess2"/>
    <dgm:cxn modelId="{D16C2569-D355-4DD6-92D7-D2FEA6C6A571}" type="presOf" srcId="{A4E66021-486A-4DA5-A005-3194DD03CCA1}" destId="{C7D676AF-B445-4AB8-A5B5-E272BBDC4256}" srcOrd="1" destOrd="0" presId="urn:microsoft.com/office/officeart/2005/8/layout/lProcess2"/>
    <dgm:cxn modelId="{230E5E00-1D59-4978-9144-29FE50A9FD7D}" type="presOf" srcId="{15B631D8-C870-4887-ABFC-5FB14F7B623F}" destId="{B2C7213C-B758-4A7F-B34F-83332306892A}" srcOrd="0" destOrd="0" presId="urn:microsoft.com/office/officeart/2005/8/layout/lProcess2"/>
    <dgm:cxn modelId="{735EB7B3-7FE5-4004-88C2-0B8D481C9B42}" type="presOf" srcId="{2701195A-7BA0-40DD-AA4C-A74A3DD1E72F}" destId="{879A855F-E700-47BA-A23D-8440D8091E27}" srcOrd="0" destOrd="0" presId="urn:microsoft.com/office/officeart/2005/8/layout/lProcess2"/>
    <dgm:cxn modelId="{74BE445E-BC71-4192-B4F6-2888E3E8B3C9}" type="presOf" srcId="{F8AD9D07-20D4-4013-B46A-80D672323FE0}" destId="{3EB7531A-3C7C-44C9-A197-C1B9BC95C4C3}" srcOrd="0" destOrd="0" presId="urn:microsoft.com/office/officeart/2005/8/layout/lProcess2"/>
    <dgm:cxn modelId="{5A1E6ED2-0187-403E-8C67-32148601890F}" type="presOf" srcId="{D4F6E471-FACD-4BEB-BDFF-2BB8506DEC5E}" destId="{8E0CB8D5-89E7-4958-A4A0-41CFFE57F41D}" srcOrd="0" destOrd="0" presId="urn:microsoft.com/office/officeart/2005/8/layout/lProcess2"/>
    <dgm:cxn modelId="{F8081195-1DD9-4324-9C2A-3BACAD432A9B}" srcId="{A4E66021-486A-4DA5-A005-3194DD03CCA1}" destId="{FEF47DA8-6DB6-4763-954C-08D763277B68}" srcOrd="0" destOrd="0" parTransId="{6274859D-C368-4B9E-9CE3-9014B8F1B98B}" sibTransId="{519CCCF0-CC22-43AD-985D-93512C0305AE}"/>
    <dgm:cxn modelId="{A9FEDA1C-AEAF-4C0D-A61C-2308687007AD}" type="presOf" srcId="{8FC3DE07-C11D-4B24-9239-96436E5C1FC2}" destId="{8483637B-F85D-4223-B333-17AB7577BCEC}" srcOrd="0" destOrd="0" presId="urn:microsoft.com/office/officeart/2005/8/layout/lProcess2"/>
    <dgm:cxn modelId="{152986E9-6061-4570-9502-85131BEC1F00}" srcId="{43D8FCF4-73DC-46D9-9109-925D0C0894D7}" destId="{15B631D8-C870-4887-ABFC-5FB14F7B623F}" srcOrd="1" destOrd="0" parTransId="{7F17F1B7-3282-4F0C-A527-9A85BD3692AD}" sibTransId="{6A973781-D7DA-4C08-9242-F4F47F78ED3D}"/>
    <dgm:cxn modelId="{0FFBE312-F50D-4BF5-80F1-B4AB5455DA58}" type="presOf" srcId="{9DDB40D0-5CEB-4DB6-9326-FDE0A25452D9}" destId="{2C5EB173-476C-45E7-B0FC-9A1FF7DFB7B2}" srcOrd="0" destOrd="0" presId="urn:microsoft.com/office/officeart/2005/8/layout/lProcess2"/>
    <dgm:cxn modelId="{03FCDF77-8C68-4826-AB06-CE145E3286AA}" type="presOf" srcId="{43D8FCF4-73DC-46D9-9109-925D0C0894D7}" destId="{C17CAB83-A097-44B7-97B8-B3287462E5B4}" srcOrd="1" destOrd="0" presId="urn:microsoft.com/office/officeart/2005/8/layout/lProcess2"/>
    <dgm:cxn modelId="{B727CFA6-65EE-479D-A9A6-BF5EFE500826}" srcId="{9DDB40D0-5CEB-4DB6-9326-FDE0A25452D9}" destId="{A4E66021-486A-4DA5-A005-3194DD03CCA1}" srcOrd="0" destOrd="0" parTransId="{6C24008F-A82A-49B4-A032-6D8931DAF873}" sibTransId="{A7B4F97F-EF4B-4851-BF5B-082A5C29C012}"/>
    <dgm:cxn modelId="{A755B5FB-A457-4AEA-8BB5-69889C63BD7C}" type="presOf" srcId="{A4E66021-486A-4DA5-A005-3194DD03CCA1}" destId="{F2B4840D-6AA4-4D0A-A1C3-E6527D196704}" srcOrd="0" destOrd="0" presId="urn:microsoft.com/office/officeart/2005/8/layout/lProcess2"/>
    <dgm:cxn modelId="{B5A98A9E-D26D-4CBE-B6B1-9CBCE1DB0CB6}" type="presParOf" srcId="{2C5EB173-476C-45E7-B0FC-9A1FF7DFB7B2}" destId="{93C387E7-FE0E-41C2-9AAD-D968304D4166}" srcOrd="0" destOrd="0" presId="urn:microsoft.com/office/officeart/2005/8/layout/lProcess2"/>
    <dgm:cxn modelId="{3BC4AE9E-4F06-4248-B28F-FF73E6AECF61}" type="presParOf" srcId="{93C387E7-FE0E-41C2-9AAD-D968304D4166}" destId="{F2B4840D-6AA4-4D0A-A1C3-E6527D196704}" srcOrd="0" destOrd="0" presId="urn:microsoft.com/office/officeart/2005/8/layout/lProcess2"/>
    <dgm:cxn modelId="{727BADC5-818C-4BEA-98B8-E44E3FE45BE1}" type="presParOf" srcId="{93C387E7-FE0E-41C2-9AAD-D968304D4166}" destId="{C7D676AF-B445-4AB8-A5B5-E272BBDC4256}" srcOrd="1" destOrd="0" presId="urn:microsoft.com/office/officeart/2005/8/layout/lProcess2"/>
    <dgm:cxn modelId="{78397A02-BC16-49D6-AD8C-0AFA58E6EC83}" type="presParOf" srcId="{93C387E7-FE0E-41C2-9AAD-D968304D4166}" destId="{C0354F77-FBF8-425B-B063-E82B74FCC316}" srcOrd="2" destOrd="0" presId="urn:microsoft.com/office/officeart/2005/8/layout/lProcess2"/>
    <dgm:cxn modelId="{FF0481C6-C1F0-4835-B0CA-552615581F53}" type="presParOf" srcId="{C0354F77-FBF8-425B-B063-E82B74FCC316}" destId="{6A0EB9AC-954B-4DCB-8D42-74620024F56E}" srcOrd="0" destOrd="0" presId="urn:microsoft.com/office/officeart/2005/8/layout/lProcess2"/>
    <dgm:cxn modelId="{CA1AA2D5-7BB1-4277-84E6-C7A86EA58457}" type="presParOf" srcId="{6A0EB9AC-954B-4DCB-8D42-74620024F56E}" destId="{265E029A-796A-4535-B311-317E86988793}" srcOrd="0" destOrd="0" presId="urn:microsoft.com/office/officeart/2005/8/layout/lProcess2"/>
    <dgm:cxn modelId="{3E47864B-A7A9-4A13-9721-CCE105A15345}" type="presParOf" srcId="{6A0EB9AC-954B-4DCB-8D42-74620024F56E}" destId="{F96CBC29-F658-4CDF-8BCC-C6BDADDFB914}" srcOrd="1" destOrd="0" presId="urn:microsoft.com/office/officeart/2005/8/layout/lProcess2"/>
    <dgm:cxn modelId="{6F3632D2-C5F4-4EF6-9CC4-90D1EBB328A7}" type="presParOf" srcId="{6A0EB9AC-954B-4DCB-8D42-74620024F56E}" destId="{3EB7531A-3C7C-44C9-A197-C1B9BC95C4C3}" srcOrd="2" destOrd="0" presId="urn:microsoft.com/office/officeart/2005/8/layout/lProcess2"/>
    <dgm:cxn modelId="{41DFC935-9D04-4FA6-A5AD-CE4BBB8B4296}" type="presParOf" srcId="{2C5EB173-476C-45E7-B0FC-9A1FF7DFB7B2}" destId="{DA39570A-9010-4085-8F06-834476C6BE97}" srcOrd="1" destOrd="0" presId="urn:microsoft.com/office/officeart/2005/8/layout/lProcess2"/>
    <dgm:cxn modelId="{52A87DAE-76CA-4F44-AB94-4E564775E7B4}" type="presParOf" srcId="{2C5EB173-476C-45E7-B0FC-9A1FF7DFB7B2}" destId="{9F16DDB6-BE73-4E92-86A7-C8053BE66317}" srcOrd="2" destOrd="0" presId="urn:microsoft.com/office/officeart/2005/8/layout/lProcess2"/>
    <dgm:cxn modelId="{CAF933D4-1A08-4A9D-96AC-AE110E17CC65}" type="presParOf" srcId="{9F16DDB6-BE73-4E92-86A7-C8053BE66317}" destId="{879A855F-E700-47BA-A23D-8440D8091E27}" srcOrd="0" destOrd="0" presId="urn:microsoft.com/office/officeart/2005/8/layout/lProcess2"/>
    <dgm:cxn modelId="{AC168805-4E24-471C-B92F-149684042747}" type="presParOf" srcId="{9F16DDB6-BE73-4E92-86A7-C8053BE66317}" destId="{546EAECB-B019-43E0-9362-FA6B3F86AA2A}" srcOrd="1" destOrd="0" presId="urn:microsoft.com/office/officeart/2005/8/layout/lProcess2"/>
    <dgm:cxn modelId="{058C5890-6BD9-4B08-94AF-7485F97735B1}" type="presParOf" srcId="{9F16DDB6-BE73-4E92-86A7-C8053BE66317}" destId="{5151B7B5-448F-4869-B9A8-09C14F36CEFE}" srcOrd="2" destOrd="0" presId="urn:microsoft.com/office/officeart/2005/8/layout/lProcess2"/>
    <dgm:cxn modelId="{13877D70-904D-40A7-A9E4-7F070EF3C680}" type="presParOf" srcId="{5151B7B5-448F-4869-B9A8-09C14F36CEFE}" destId="{F64B8072-7709-45C2-9DDA-D6445115D083}" srcOrd="0" destOrd="0" presId="urn:microsoft.com/office/officeart/2005/8/layout/lProcess2"/>
    <dgm:cxn modelId="{66525EFE-1B1E-4C2E-B2A7-625E2E6BFCAA}" type="presParOf" srcId="{F64B8072-7709-45C2-9DDA-D6445115D083}" destId="{8483637B-F85D-4223-B333-17AB7577BCEC}" srcOrd="0" destOrd="0" presId="urn:microsoft.com/office/officeart/2005/8/layout/lProcess2"/>
    <dgm:cxn modelId="{F385DCDF-5FCE-45FF-8784-A38B49AA865D}" type="presParOf" srcId="{2C5EB173-476C-45E7-B0FC-9A1FF7DFB7B2}" destId="{FEA1D184-378A-4124-9DD3-33651FED9074}" srcOrd="3" destOrd="0" presId="urn:microsoft.com/office/officeart/2005/8/layout/lProcess2"/>
    <dgm:cxn modelId="{95E50EF7-96A7-432B-93C6-B3CEB0EDD7E3}" type="presParOf" srcId="{2C5EB173-476C-45E7-B0FC-9A1FF7DFB7B2}" destId="{031D272D-64AF-4A3E-AA27-D07C3EA30776}" srcOrd="4" destOrd="0" presId="urn:microsoft.com/office/officeart/2005/8/layout/lProcess2"/>
    <dgm:cxn modelId="{864B7732-45F7-40A6-98F3-B0BB23AC50EC}" type="presParOf" srcId="{031D272D-64AF-4A3E-AA27-D07C3EA30776}" destId="{8BF102C7-2942-4BC6-A038-A44C3BDBDD38}" srcOrd="0" destOrd="0" presId="urn:microsoft.com/office/officeart/2005/8/layout/lProcess2"/>
    <dgm:cxn modelId="{96C51071-ABD8-4BF8-90FF-54C56182139D}" type="presParOf" srcId="{031D272D-64AF-4A3E-AA27-D07C3EA30776}" destId="{C17CAB83-A097-44B7-97B8-B3287462E5B4}" srcOrd="1" destOrd="0" presId="urn:microsoft.com/office/officeart/2005/8/layout/lProcess2"/>
    <dgm:cxn modelId="{081E1A15-263B-4F33-A1C5-99513DD1CBF5}" type="presParOf" srcId="{031D272D-64AF-4A3E-AA27-D07C3EA30776}" destId="{CADCF063-3D1B-49B6-8D96-98B33490BD8B}" srcOrd="2" destOrd="0" presId="urn:microsoft.com/office/officeart/2005/8/layout/lProcess2"/>
    <dgm:cxn modelId="{3E72CFD3-93EF-44A0-9DA6-2B920CB99C39}" type="presParOf" srcId="{CADCF063-3D1B-49B6-8D96-98B33490BD8B}" destId="{A8F559C0-C83E-4A2A-B05E-7E11DC00B5BE}" srcOrd="0" destOrd="0" presId="urn:microsoft.com/office/officeart/2005/8/layout/lProcess2"/>
    <dgm:cxn modelId="{934E3BA6-CD5C-46B3-A4BA-F45D7FCD0839}" type="presParOf" srcId="{A8F559C0-C83E-4A2A-B05E-7E11DC00B5BE}" destId="{8E0CB8D5-89E7-4958-A4A0-41CFFE57F41D}" srcOrd="0" destOrd="0" presId="urn:microsoft.com/office/officeart/2005/8/layout/lProcess2"/>
    <dgm:cxn modelId="{DCBB79D9-2B5A-4499-B1E3-94777E8A5C30}" type="presParOf" srcId="{A8F559C0-C83E-4A2A-B05E-7E11DC00B5BE}" destId="{B7A7DBD4-88D3-4646-97C3-2DAE591DCDFD}" srcOrd="1" destOrd="0" presId="urn:microsoft.com/office/officeart/2005/8/layout/lProcess2"/>
    <dgm:cxn modelId="{6D14EE01-FCF3-4406-A9DB-8237843B40EA}" type="presParOf" srcId="{A8F559C0-C83E-4A2A-B05E-7E11DC00B5BE}" destId="{B2C7213C-B758-4A7F-B34F-83332306892A}" srcOrd="2" destOrd="0" presId="urn:microsoft.com/office/officeart/2005/8/layout/lProcess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E1D5A3-5507-40AF-9F89-FFECDA987A3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55BE62-CC85-4625-ABFF-93866DDD5A18}">
      <dgm:prSet phldrT="[Текст]"/>
      <dgm:spPr/>
      <dgm:t>
        <a:bodyPr/>
        <a:lstStyle/>
        <a:p>
          <a:r>
            <a:rPr lang="ru-RU" dirty="0" smtClean="0"/>
            <a:t>Структура</a:t>
          </a:r>
          <a:endParaRPr lang="ru-RU" dirty="0"/>
        </a:p>
      </dgm:t>
    </dgm:pt>
    <dgm:pt modelId="{E0EFD4BE-00A8-4052-8726-94E8B8ED3154}" type="parTrans" cxnId="{276DC76F-FE9F-48E1-868E-F739E5C5C276}">
      <dgm:prSet/>
      <dgm:spPr/>
      <dgm:t>
        <a:bodyPr/>
        <a:lstStyle/>
        <a:p>
          <a:endParaRPr lang="ru-RU"/>
        </a:p>
      </dgm:t>
    </dgm:pt>
    <dgm:pt modelId="{27505AF0-8739-4388-820F-D47C8F092A59}" type="sibTrans" cxnId="{276DC76F-FE9F-48E1-868E-F739E5C5C276}">
      <dgm:prSet/>
      <dgm:spPr/>
      <dgm:t>
        <a:bodyPr/>
        <a:lstStyle/>
        <a:p>
          <a:endParaRPr lang="ru-RU"/>
        </a:p>
      </dgm:t>
    </dgm:pt>
    <dgm:pt modelId="{2F5D0079-A37A-46DD-805F-FA4CD323F651}">
      <dgm:prSet phldrT="[Текст]"/>
      <dgm:spPr>
        <a:ln>
          <a:solidFill>
            <a:schemeClr val="tx2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dirty="0" smtClean="0"/>
            <a:t>Наименование разделов и тем, последовательность и общее количество часов на их изучение.</a:t>
          </a:r>
          <a:endParaRPr lang="ru-RU" dirty="0"/>
        </a:p>
      </dgm:t>
    </dgm:pt>
    <dgm:pt modelId="{720C5747-4AEF-4EFD-95B5-D17868522523}" type="parTrans" cxnId="{0C3481AA-2166-4928-9CB3-F9CC2A948457}">
      <dgm:prSet/>
      <dgm:spPr/>
      <dgm:t>
        <a:bodyPr/>
        <a:lstStyle/>
        <a:p>
          <a:endParaRPr lang="ru-RU"/>
        </a:p>
      </dgm:t>
    </dgm:pt>
    <dgm:pt modelId="{8BF69B67-FBC0-4F47-874E-7BF53C1C8A0A}" type="sibTrans" cxnId="{0C3481AA-2166-4928-9CB3-F9CC2A948457}">
      <dgm:prSet/>
      <dgm:spPr/>
      <dgm:t>
        <a:bodyPr/>
        <a:lstStyle/>
        <a:p>
          <a:endParaRPr lang="ru-RU"/>
        </a:p>
      </dgm:t>
    </dgm:pt>
    <dgm:pt modelId="{9E690092-284A-40D5-9799-06080ACEAC76}">
      <dgm:prSet phldrT="[Текст]"/>
      <dgm:spPr>
        <a:ln>
          <a:solidFill>
            <a:schemeClr val="tx2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dirty="0" smtClean="0"/>
            <a:t>Указываются формы проведения занятий и формы контроля.</a:t>
          </a:r>
          <a:endParaRPr lang="ru-RU" dirty="0"/>
        </a:p>
      </dgm:t>
    </dgm:pt>
    <dgm:pt modelId="{85D151DB-FEB6-47E0-B22F-8C3F370BC525}" type="parTrans" cxnId="{8F4E798A-C23C-4EE3-AC3D-789073313EB3}">
      <dgm:prSet/>
      <dgm:spPr/>
      <dgm:t>
        <a:bodyPr/>
        <a:lstStyle/>
        <a:p>
          <a:endParaRPr lang="ru-RU"/>
        </a:p>
      </dgm:t>
    </dgm:pt>
    <dgm:pt modelId="{E8AEC379-32C5-433B-B41F-BDBD477A53B3}" type="sibTrans" cxnId="{8F4E798A-C23C-4EE3-AC3D-789073313EB3}">
      <dgm:prSet/>
      <dgm:spPr/>
      <dgm:t>
        <a:bodyPr/>
        <a:lstStyle/>
        <a:p>
          <a:endParaRPr lang="ru-RU"/>
        </a:p>
      </dgm:t>
    </dgm:pt>
    <dgm:pt modelId="{4776C6A1-3035-4B21-96E1-CAB7CE57F45F}">
      <dgm:prSet phldrT="[Текст]"/>
      <dgm:spPr/>
      <dgm:t>
        <a:bodyPr/>
        <a:lstStyle/>
        <a:p>
          <a:r>
            <a:rPr lang="ru-RU" dirty="0" smtClean="0"/>
            <a:t>Требования к оформлению</a:t>
          </a:r>
          <a:endParaRPr lang="ru-RU" dirty="0"/>
        </a:p>
      </dgm:t>
    </dgm:pt>
    <dgm:pt modelId="{855134CE-E994-4E43-A0FE-29E3030B352C}" type="parTrans" cxnId="{69075993-CE80-49BC-875C-C3C76B2D40C3}">
      <dgm:prSet/>
      <dgm:spPr/>
      <dgm:t>
        <a:bodyPr/>
        <a:lstStyle/>
        <a:p>
          <a:endParaRPr lang="ru-RU"/>
        </a:p>
      </dgm:t>
    </dgm:pt>
    <dgm:pt modelId="{D98B3731-B0CA-4E32-B4DC-0A3233826BA4}" type="sibTrans" cxnId="{69075993-CE80-49BC-875C-C3C76B2D40C3}">
      <dgm:prSet/>
      <dgm:spPr/>
      <dgm:t>
        <a:bodyPr/>
        <a:lstStyle/>
        <a:p>
          <a:endParaRPr lang="ru-RU"/>
        </a:p>
      </dgm:t>
    </dgm:pt>
    <dgm:pt modelId="{1F8D165C-F7D1-40EA-B76A-D93581236C03}">
      <dgm:prSet phldrT="[Текст]"/>
      <dgm:spPr>
        <a:ln>
          <a:solidFill>
            <a:schemeClr val="tx2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dirty="0" smtClean="0"/>
            <a:t>Таблица.</a:t>
          </a:r>
          <a:endParaRPr lang="ru-RU" dirty="0"/>
        </a:p>
      </dgm:t>
    </dgm:pt>
    <dgm:pt modelId="{4B2CA862-28C6-4BEE-9DAC-12D28D9F537E}" type="parTrans" cxnId="{3F85659C-27B1-45FE-8765-362864491DB3}">
      <dgm:prSet/>
      <dgm:spPr/>
      <dgm:t>
        <a:bodyPr/>
        <a:lstStyle/>
        <a:p>
          <a:endParaRPr lang="ru-RU"/>
        </a:p>
      </dgm:t>
    </dgm:pt>
    <dgm:pt modelId="{39DB2A2E-BAA5-4B11-9A0F-7EC1D901734B}" type="sibTrans" cxnId="{3F85659C-27B1-45FE-8765-362864491DB3}">
      <dgm:prSet/>
      <dgm:spPr/>
      <dgm:t>
        <a:bodyPr/>
        <a:lstStyle/>
        <a:p>
          <a:endParaRPr lang="ru-RU"/>
        </a:p>
      </dgm:t>
    </dgm:pt>
    <dgm:pt modelId="{54EDCE5C-D771-4E1E-B30B-FED2EFBC2630}">
      <dgm:prSet phldrT="[Текст]"/>
      <dgm:spPr>
        <a:ln>
          <a:solidFill>
            <a:schemeClr val="tx2">
              <a:lumMod val="75000"/>
              <a:alpha val="90000"/>
            </a:schemeClr>
          </a:solidFill>
        </a:ln>
      </dgm:spPr>
      <dgm:t>
        <a:bodyPr/>
        <a:lstStyle/>
        <a:p>
          <a:r>
            <a:rPr lang="ru-RU" dirty="0" smtClean="0"/>
            <a:t>Составляется для каждого года обучения.</a:t>
          </a:r>
          <a:endParaRPr lang="ru-RU" dirty="0"/>
        </a:p>
      </dgm:t>
    </dgm:pt>
    <dgm:pt modelId="{8E63C573-D546-4C9F-A18B-7EEB4AD291CF}" type="parTrans" cxnId="{A7D10BD1-A35C-4881-B615-C98181F9C86D}">
      <dgm:prSet/>
      <dgm:spPr/>
    </dgm:pt>
    <dgm:pt modelId="{BF9F991E-A28F-4AF4-B431-2B01092A26C2}" type="sibTrans" cxnId="{A7D10BD1-A35C-4881-B615-C98181F9C86D}">
      <dgm:prSet/>
      <dgm:spPr/>
    </dgm:pt>
    <dgm:pt modelId="{02ED7C2C-1B64-4FBC-A70B-4734070AE8CE}" type="pres">
      <dgm:prSet presAssocID="{53E1D5A3-5507-40AF-9F89-FFECDA987A30}" presName="Name0" presStyleCnt="0">
        <dgm:presLayoutVars>
          <dgm:dir/>
          <dgm:animLvl val="lvl"/>
          <dgm:resizeHandles val="exact"/>
        </dgm:presLayoutVars>
      </dgm:prSet>
      <dgm:spPr/>
    </dgm:pt>
    <dgm:pt modelId="{27B8B401-3737-4F6C-A459-96BE601C0278}" type="pres">
      <dgm:prSet presAssocID="{F955BE62-CC85-4625-ABFF-93866DDD5A18}" presName="linNode" presStyleCnt="0"/>
      <dgm:spPr/>
    </dgm:pt>
    <dgm:pt modelId="{8DCF71F1-ACDF-4A00-A0CE-3E6542B59551}" type="pres">
      <dgm:prSet presAssocID="{F955BE62-CC85-4625-ABFF-93866DDD5A18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E1BF61F6-F467-4FF3-B501-FE1FADF14BE6}" type="pres">
      <dgm:prSet presAssocID="{F955BE62-CC85-4625-ABFF-93866DDD5A18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34CD9-C976-41CD-BBC7-093AAE236350}" type="pres">
      <dgm:prSet presAssocID="{27505AF0-8739-4388-820F-D47C8F092A59}" presName="sp" presStyleCnt="0"/>
      <dgm:spPr/>
    </dgm:pt>
    <dgm:pt modelId="{62BBAAC0-8241-4183-A0E3-DB5CE3C9977E}" type="pres">
      <dgm:prSet presAssocID="{4776C6A1-3035-4B21-96E1-CAB7CE57F45F}" presName="linNode" presStyleCnt="0"/>
      <dgm:spPr/>
    </dgm:pt>
    <dgm:pt modelId="{2BC7D3A5-7F8D-42DF-B083-568C0041B43A}" type="pres">
      <dgm:prSet presAssocID="{4776C6A1-3035-4B21-96E1-CAB7CE57F45F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0B661BF9-303A-470C-B37B-66A6E6ED35CA}" type="pres">
      <dgm:prSet presAssocID="{4776C6A1-3035-4B21-96E1-CAB7CE57F45F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85659C-27B1-45FE-8765-362864491DB3}" srcId="{4776C6A1-3035-4B21-96E1-CAB7CE57F45F}" destId="{1F8D165C-F7D1-40EA-B76A-D93581236C03}" srcOrd="0" destOrd="0" parTransId="{4B2CA862-28C6-4BEE-9DAC-12D28D9F537E}" sibTransId="{39DB2A2E-BAA5-4B11-9A0F-7EC1D901734B}"/>
    <dgm:cxn modelId="{7E9B01E0-A718-4D40-9B95-4A0613A2A642}" type="presOf" srcId="{54EDCE5C-D771-4E1E-B30B-FED2EFBC2630}" destId="{0B661BF9-303A-470C-B37B-66A6E6ED35CA}" srcOrd="0" destOrd="1" presId="urn:microsoft.com/office/officeart/2005/8/layout/vList5"/>
    <dgm:cxn modelId="{D96B2700-CC88-42AC-8077-C8EFB0D9BFF5}" type="presOf" srcId="{4776C6A1-3035-4B21-96E1-CAB7CE57F45F}" destId="{2BC7D3A5-7F8D-42DF-B083-568C0041B43A}" srcOrd="0" destOrd="0" presId="urn:microsoft.com/office/officeart/2005/8/layout/vList5"/>
    <dgm:cxn modelId="{69075993-CE80-49BC-875C-C3C76B2D40C3}" srcId="{53E1D5A3-5507-40AF-9F89-FFECDA987A30}" destId="{4776C6A1-3035-4B21-96E1-CAB7CE57F45F}" srcOrd="1" destOrd="0" parTransId="{855134CE-E994-4E43-A0FE-29E3030B352C}" sibTransId="{D98B3731-B0CA-4E32-B4DC-0A3233826BA4}"/>
    <dgm:cxn modelId="{DD58434A-91C1-4FD9-9A7A-0F3384F09888}" type="presOf" srcId="{1F8D165C-F7D1-40EA-B76A-D93581236C03}" destId="{0B661BF9-303A-470C-B37B-66A6E6ED35CA}" srcOrd="0" destOrd="0" presId="urn:microsoft.com/office/officeart/2005/8/layout/vList5"/>
    <dgm:cxn modelId="{0637497D-9AF0-44EC-98CA-9C3435094B92}" type="presOf" srcId="{2F5D0079-A37A-46DD-805F-FA4CD323F651}" destId="{E1BF61F6-F467-4FF3-B501-FE1FADF14BE6}" srcOrd="0" destOrd="0" presId="urn:microsoft.com/office/officeart/2005/8/layout/vList5"/>
    <dgm:cxn modelId="{276DC76F-FE9F-48E1-868E-F739E5C5C276}" srcId="{53E1D5A3-5507-40AF-9F89-FFECDA987A30}" destId="{F955BE62-CC85-4625-ABFF-93866DDD5A18}" srcOrd="0" destOrd="0" parTransId="{E0EFD4BE-00A8-4052-8726-94E8B8ED3154}" sibTransId="{27505AF0-8739-4388-820F-D47C8F092A59}"/>
    <dgm:cxn modelId="{B25340B2-E338-4DB0-926C-5EBB17ACB2D9}" type="presOf" srcId="{F955BE62-CC85-4625-ABFF-93866DDD5A18}" destId="{8DCF71F1-ACDF-4A00-A0CE-3E6542B59551}" srcOrd="0" destOrd="0" presId="urn:microsoft.com/office/officeart/2005/8/layout/vList5"/>
    <dgm:cxn modelId="{B741DBAE-8125-47BE-91AE-5A4E5B32B20F}" type="presOf" srcId="{9E690092-284A-40D5-9799-06080ACEAC76}" destId="{E1BF61F6-F467-4FF3-B501-FE1FADF14BE6}" srcOrd="0" destOrd="1" presId="urn:microsoft.com/office/officeart/2005/8/layout/vList5"/>
    <dgm:cxn modelId="{A7D10BD1-A35C-4881-B615-C98181F9C86D}" srcId="{4776C6A1-3035-4B21-96E1-CAB7CE57F45F}" destId="{54EDCE5C-D771-4E1E-B30B-FED2EFBC2630}" srcOrd="1" destOrd="0" parTransId="{8E63C573-D546-4C9F-A18B-7EEB4AD291CF}" sibTransId="{BF9F991E-A28F-4AF4-B431-2B01092A26C2}"/>
    <dgm:cxn modelId="{0C3481AA-2166-4928-9CB3-F9CC2A948457}" srcId="{F955BE62-CC85-4625-ABFF-93866DDD5A18}" destId="{2F5D0079-A37A-46DD-805F-FA4CD323F651}" srcOrd="0" destOrd="0" parTransId="{720C5747-4AEF-4EFD-95B5-D17868522523}" sibTransId="{8BF69B67-FBC0-4F47-874E-7BF53C1C8A0A}"/>
    <dgm:cxn modelId="{8F4E798A-C23C-4EE3-AC3D-789073313EB3}" srcId="{F955BE62-CC85-4625-ABFF-93866DDD5A18}" destId="{9E690092-284A-40D5-9799-06080ACEAC76}" srcOrd="1" destOrd="0" parTransId="{85D151DB-FEB6-47E0-B22F-8C3F370BC525}" sibTransId="{E8AEC379-32C5-433B-B41F-BDBD477A53B3}"/>
    <dgm:cxn modelId="{3316F29F-9766-4D4A-9641-E6D967566F24}" type="presOf" srcId="{53E1D5A3-5507-40AF-9F89-FFECDA987A30}" destId="{02ED7C2C-1B64-4FBC-A70B-4734070AE8CE}" srcOrd="0" destOrd="0" presId="urn:microsoft.com/office/officeart/2005/8/layout/vList5"/>
    <dgm:cxn modelId="{9E8E2908-0C46-4689-AED9-413BEDF66C33}" type="presParOf" srcId="{02ED7C2C-1B64-4FBC-A70B-4734070AE8CE}" destId="{27B8B401-3737-4F6C-A459-96BE601C0278}" srcOrd="0" destOrd="0" presId="urn:microsoft.com/office/officeart/2005/8/layout/vList5"/>
    <dgm:cxn modelId="{07E42640-DF60-4D6D-8B6B-D28357E88CCC}" type="presParOf" srcId="{27B8B401-3737-4F6C-A459-96BE601C0278}" destId="{8DCF71F1-ACDF-4A00-A0CE-3E6542B59551}" srcOrd="0" destOrd="0" presId="urn:microsoft.com/office/officeart/2005/8/layout/vList5"/>
    <dgm:cxn modelId="{11BA3BE7-7CDB-4282-9FCA-D89CDE8B509C}" type="presParOf" srcId="{27B8B401-3737-4F6C-A459-96BE601C0278}" destId="{E1BF61F6-F467-4FF3-B501-FE1FADF14BE6}" srcOrd="1" destOrd="0" presId="urn:microsoft.com/office/officeart/2005/8/layout/vList5"/>
    <dgm:cxn modelId="{C79D74F9-46D2-45F2-80CF-5E74FE6902F2}" type="presParOf" srcId="{02ED7C2C-1B64-4FBC-A70B-4734070AE8CE}" destId="{CA334CD9-C976-41CD-BBC7-093AAE236350}" srcOrd="1" destOrd="0" presId="urn:microsoft.com/office/officeart/2005/8/layout/vList5"/>
    <dgm:cxn modelId="{E89C7309-1B39-4ACA-B47F-74213C700B91}" type="presParOf" srcId="{02ED7C2C-1B64-4FBC-A70B-4734070AE8CE}" destId="{62BBAAC0-8241-4183-A0E3-DB5CE3C9977E}" srcOrd="2" destOrd="0" presId="urn:microsoft.com/office/officeart/2005/8/layout/vList5"/>
    <dgm:cxn modelId="{7E40F0AB-C134-446B-A59C-B0749D219D2D}" type="presParOf" srcId="{62BBAAC0-8241-4183-A0E3-DB5CE3C9977E}" destId="{2BC7D3A5-7F8D-42DF-B083-568C0041B43A}" srcOrd="0" destOrd="0" presId="urn:microsoft.com/office/officeart/2005/8/layout/vList5"/>
    <dgm:cxn modelId="{274820BA-BE26-44F1-BE43-DB6846F0298D}" type="presParOf" srcId="{62BBAAC0-8241-4183-A0E3-DB5CE3C9977E}" destId="{0B661BF9-303A-470C-B37B-66A6E6ED35CA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A042D6-6322-46AB-9EAD-6F9DF2B868F5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95C90B-109C-4FC6-A085-A475FCF4B945}">
      <dgm:prSet phldrT="[Текст]"/>
      <dgm:spPr>
        <a:solidFill>
          <a:schemeClr val="tx1">
            <a:lumMod val="20000"/>
            <a:lumOff val="8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содержание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082BD4EB-8467-46F3-B606-62CC49A68389}" type="parTrans" cxnId="{839C88C6-39D4-4AF6-960D-9E7553E28A47}">
      <dgm:prSet/>
      <dgm:spPr/>
      <dgm:t>
        <a:bodyPr/>
        <a:lstStyle/>
        <a:p>
          <a:endParaRPr lang="ru-RU"/>
        </a:p>
      </dgm:t>
    </dgm:pt>
    <dgm:pt modelId="{CFB192B8-8778-44A6-BD60-0CBF71A80E6A}" type="sibTrans" cxnId="{839C88C6-39D4-4AF6-960D-9E7553E28A47}">
      <dgm:prSet/>
      <dgm:spPr/>
      <dgm:t>
        <a:bodyPr/>
        <a:lstStyle/>
        <a:p>
          <a:endParaRPr lang="ru-RU"/>
        </a:p>
      </dgm:t>
    </dgm:pt>
    <dgm:pt modelId="{A700349A-6A0D-49C3-8DDD-DB93432AECDF}">
      <dgm:prSet phldrT="[Текст]"/>
      <dgm:spPr/>
      <dgm:t>
        <a:bodyPr/>
        <a:lstStyle/>
        <a:p>
          <a:r>
            <a:rPr lang="ru-RU" dirty="0" smtClean="0"/>
            <a:t>Задачи и результаты</a:t>
          </a:r>
          <a:endParaRPr lang="ru-RU" dirty="0"/>
        </a:p>
      </dgm:t>
    </dgm:pt>
    <dgm:pt modelId="{E088A530-BD8A-4765-9374-7D4982499C30}" type="parTrans" cxnId="{C35944F4-0F66-4A24-AB22-F3EF8158F65C}">
      <dgm:prSet/>
      <dgm:spPr/>
      <dgm:t>
        <a:bodyPr/>
        <a:lstStyle/>
        <a:p>
          <a:endParaRPr lang="ru-RU"/>
        </a:p>
      </dgm:t>
    </dgm:pt>
    <dgm:pt modelId="{CCEE06A0-3D2B-4D64-9991-5BD0D36272D0}" type="sibTrans" cxnId="{C35944F4-0F66-4A24-AB22-F3EF8158F65C}">
      <dgm:prSet/>
      <dgm:spPr/>
      <dgm:t>
        <a:bodyPr/>
        <a:lstStyle/>
        <a:p>
          <a:endParaRPr lang="ru-RU"/>
        </a:p>
      </dgm:t>
    </dgm:pt>
    <dgm:pt modelId="{22610E17-CCA3-46CE-AD30-FFDCF51D8697}">
      <dgm:prSet phldrT="[Текст]"/>
      <dgm:spPr/>
      <dgm:t>
        <a:bodyPr/>
        <a:lstStyle/>
        <a:p>
          <a:r>
            <a:rPr lang="ru-RU" dirty="0" smtClean="0"/>
            <a:t>Адресат программы</a:t>
          </a:r>
          <a:endParaRPr lang="ru-RU" dirty="0"/>
        </a:p>
      </dgm:t>
    </dgm:pt>
    <dgm:pt modelId="{3CD071E7-6E23-4925-AECB-82C7A088264B}" type="parTrans" cxnId="{AEBCF15B-8A3F-4FD2-BF28-D7E559C41652}">
      <dgm:prSet/>
      <dgm:spPr/>
      <dgm:t>
        <a:bodyPr/>
        <a:lstStyle/>
        <a:p>
          <a:endParaRPr lang="ru-RU"/>
        </a:p>
      </dgm:t>
    </dgm:pt>
    <dgm:pt modelId="{8E2581E5-64DC-4786-A2AA-E0239A702FB5}" type="sibTrans" cxnId="{AEBCF15B-8A3F-4FD2-BF28-D7E559C41652}">
      <dgm:prSet/>
      <dgm:spPr/>
      <dgm:t>
        <a:bodyPr/>
        <a:lstStyle/>
        <a:p>
          <a:endParaRPr lang="ru-RU"/>
        </a:p>
      </dgm:t>
    </dgm:pt>
    <dgm:pt modelId="{6F0E9AB7-0952-4FF4-90E5-BC92F245C86F}">
      <dgm:prSet phldrT="[Текст]"/>
      <dgm:spPr/>
      <dgm:t>
        <a:bodyPr/>
        <a:lstStyle/>
        <a:p>
          <a:r>
            <a:rPr lang="ru-RU" dirty="0" smtClean="0"/>
            <a:t>Отличительные особенности программы</a:t>
          </a:r>
          <a:endParaRPr lang="ru-RU" dirty="0"/>
        </a:p>
      </dgm:t>
    </dgm:pt>
    <dgm:pt modelId="{6D644E10-6DA9-4145-8D1A-3890988E9EC6}" type="parTrans" cxnId="{B68F419A-F4BE-4995-AB74-1B49B68C1DBA}">
      <dgm:prSet/>
      <dgm:spPr/>
      <dgm:t>
        <a:bodyPr/>
        <a:lstStyle/>
        <a:p>
          <a:endParaRPr lang="ru-RU"/>
        </a:p>
      </dgm:t>
    </dgm:pt>
    <dgm:pt modelId="{1D6063A6-8CFE-462F-BD4F-D0E31C4EBDEA}" type="sibTrans" cxnId="{B68F419A-F4BE-4995-AB74-1B49B68C1DBA}">
      <dgm:prSet/>
      <dgm:spPr/>
      <dgm:t>
        <a:bodyPr/>
        <a:lstStyle/>
        <a:p>
          <a:endParaRPr lang="ru-RU"/>
        </a:p>
      </dgm:t>
    </dgm:pt>
    <dgm:pt modelId="{425DCFCF-F85F-4678-A43F-57F00BC1BD5E}">
      <dgm:prSet phldrT="[Текст]"/>
      <dgm:spPr/>
      <dgm:t>
        <a:bodyPr/>
        <a:lstStyle/>
        <a:p>
          <a:r>
            <a:rPr lang="ru-RU" dirty="0" smtClean="0"/>
            <a:t>Формы проведения занятий</a:t>
          </a:r>
          <a:endParaRPr lang="ru-RU" dirty="0"/>
        </a:p>
      </dgm:t>
    </dgm:pt>
    <dgm:pt modelId="{169F614B-634E-42E9-9534-A7E77877AF6F}" type="parTrans" cxnId="{4D0E16BA-4E77-4090-9CCF-14065CCB7248}">
      <dgm:prSet/>
      <dgm:spPr/>
      <dgm:t>
        <a:bodyPr/>
        <a:lstStyle/>
        <a:p>
          <a:endParaRPr lang="ru-RU"/>
        </a:p>
      </dgm:t>
    </dgm:pt>
    <dgm:pt modelId="{B1CE3730-FE5A-4189-B79C-9CEEEB21CDE9}" type="sibTrans" cxnId="{4D0E16BA-4E77-4090-9CCF-14065CCB7248}">
      <dgm:prSet/>
      <dgm:spPr/>
      <dgm:t>
        <a:bodyPr/>
        <a:lstStyle/>
        <a:p>
          <a:endParaRPr lang="ru-RU"/>
        </a:p>
      </dgm:t>
    </dgm:pt>
    <dgm:pt modelId="{EEE7451E-BAFA-4E68-8BEF-76932133553C}">
      <dgm:prSet phldrT="[Текст]"/>
      <dgm:spPr/>
      <dgm:t>
        <a:bodyPr/>
        <a:lstStyle/>
        <a:p>
          <a:r>
            <a:rPr lang="ru-RU" dirty="0" smtClean="0"/>
            <a:t>Направленность программы</a:t>
          </a:r>
          <a:endParaRPr lang="ru-RU" dirty="0"/>
        </a:p>
      </dgm:t>
    </dgm:pt>
    <dgm:pt modelId="{E4B3D961-BFFF-4EDF-93E3-761A888A1F11}" type="parTrans" cxnId="{5E543954-75A8-4492-8FE9-8098021B65DE}">
      <dgm:prSet/>
      <dgm:spPr/>
      <dgm:t>
        <a:bodyPr/>
        <a:lstStyle/>
        <a:p>
          <a:endParaRPr lang="ru-RU"/>
        </a:p>
      </dgm:t>
    </dgm:pt>
    <dgm:pt modelId="{DC2087B7-9A60-45D8-95F1-C938C13BBC59}" type="sibTrans" cxnId="{5E543954-75A8-4492-8FE9-8098021B65DE}">
      <dgm:prSet/>
      <dgm:spPr/>
      <dgm:t>
        <a:bodyPr/>
        <a:lstStyle/>
        <a:p>
          <a:endParaRPr lang="ru-RU"/>
        </a:p>
      </dgm:t>
    </dgm:pt>
    <dgm:pt modelId="{C44A8FB8-3889-4D2C-8347-A66A64C68CB0}" type="pres">
      <dgm:prSet presAssocID="{85A042D6-6322-46AB-9EAD-6F9DF2B868F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4246CE1-2865-447F-9CD7-D32E373B10FB}" type="pres">
      <dgm:prSet presAssocID="{2B95C90B-109C-4FC6-A085-A475FCF4B945}" presName="centerShape" presStyleLbl="node0" presStyleIdx="0" presStyleCnt="1"/>
      <dgm:spPr/>
    </dgm:pt>
    <dgm:pt modelId="{B8F17B22-5052-47B2-B241-1641D503F37E}" type="pres">
      <dgm:prSet presAssocID="{E088A530-BD8A-4765-9374-7D4982499C30}" presName="Name9" presStyleLbl="parChTrans1D2" presStyleIdx="0" presStyleCnt="5"/>
      <dgm:spPr/>
    </dgm:pt>
    <dgm:pt modelId="{353AB938-4F8F-4F92-BFCE-A8DCA3E22813}" type="pres">
      <dgm:prSet presAssocID="{E088A530-BD8A-4765-9374-7D4982499C30}" presName="connTx" presStyleLbl="parChTrans1D2" presStyleIdx="0" presStyleCnt="5"/>
      <dgm:spPr/>
    </dgm:pt>
    <dgm:pt modelId="{825C8A01-DFBA-4E03-A8CA-D87632707ED4}" type="pres">
      <dgm:prSet presAssocID="{A700349A-6A0D-49C3-8DDD-DB93432AECDF}" presName="node" presStyleLbl="node1" presStyleIdx="0" presStyleCnt="5" custScaleX="127567">
        <dgm:presLayoutVars>
          <dgm:bulletEnabled val="1"/>
        </dgm:presLayoutVars>
      </dgm:prSet>
      <dgm:spPr>
        <a:prstGeom prst="roundRect">
          <a:avLst/>
        </a:prstGeom>
      </dgm:spPr>
    </dgm:pt>
    <dgm:pt modelId="{991627C9-6B2D-4B1E-9308-8F8B27D78916}" type="pres">
      <dgm:prSet presAssocID="{3CD071E7-6E23-4925-AECB-82C7A088264B}" presName="Name9" presStyleLbl="parChTrans1D2" presStyleIdx="1" presStyleCnt="5"/>
      <dgm:spPr/>
    </dgm:pt>
    <dgm:pt modelId="{1EC279A4-5310-4B42-8934-0BB232D52DD3}" type="pres">
      <dgm:prSet presAssocID="{3CD071E7-6E23-4925-AECB-82C7A088264B}" presName="connTx" presStyleLbl="parChTrans1D2" presStyleIdx="1" presStyleCnt="5"/>
      <dgm:spPr/>
    </dgm:pt>
    <dgm:pt modelId="{814497E9-4F53-4AB0-884D-714A0CC921EE}" type="pres">
      <dgm:prSet presAssocID="{22610E17-CCA3-46CE-AD30-FFDCF51D8697}" presName="node" presStyleLbl="node1" presStyleIdx="1" presStyleCnt="5" custScaleX="127567" custRadScaleRad="109185" custRadScaleInc="4331">
        <dgm:presLayoutVars>
          <dgm:bulletEnabled val="1"/>
        </dgm:presLayoutVars>
      </dgm:prSet>
      <dgm:spPr>
        <a:prstGeom prst="roundRect">
          <a:avLst/>
        </a:prstGeom>
      </dgm:spPr>
    </dgm:pt>
    <dgm:pt modelId="{1B38D790-3BF6-42FD-BB0A-9FCDAC99AEC5}" type="pres">
      <dgm:prSet presAssocID="{6D644E10-6DA9-4145-8D1A-3890988E9EC6}" presName="Name9" presStyleLbl="parChTrans1D2" presStyleIdx="2" presStyleCnt="5"/>
      <dgm:spPr/>
    </dgm:pt>
    <dgm:pt modelId="{40F59F42-56EE-4E7D-9C74-7C89701B4735}" type="pres">
      <dgm:prSet presAssocID="{6D644E10-6DA9-4145-8D1A-3890988E9EC6}" presName="connTx" presStyleLbl="parChTrans1D2" presStyleIdx="2" presStyleCnt="5"/>
      <dgm:spPr/>
    </dgm:pt>
    <dgm:pt modelId="{0DF18AB0-E3BF-4DD4-AE43-2A90395E5FC2}" type="pres">
      <dgm:prSet presAssocID="{6F0E9AB7-0952-4FF4-90E5-BC92F245C86F}" presName="node" presStyleLbl="node1" presStyleIdx="2" presStyleCnt="5" custScaleX="127567" custRadScaleRad="106577" custRadScaleInc="-12823">
        <dgm:presLayoutVars>
          <dgm:bulletEnabled val="1"/>
        </dgm:presLayoutVars>
      </dgm:prSet>
      <dgm:spPr>
        <a:prstGeom prst="roundRect">
          <a:avLst/>
        </a:prstGeom>
      </dgm:spPr>
    </dgm:pt>
    <dgm:pt modelId="{B9553FE1-CF7A-45FC-9E81-447C877A567B}" type="pres">
      <dgm:prSet presAssocID="{E4B3D961-BFFF-4EDF-93E3-761A888A1F11}" presName="Name9" presStyleLbl="parChTrans1D2" presStyleIdx="3" presStyleCnt="5"/>
      <dgm:spPr/>
    </dgm:pt>
    <dgm:pt modelId="{9EEB6AB2-AEC3-4028-88BA-C1B3B76EE3D3}" type="pres">
      <dgm:prSet presAssocID="{E4B3D961-BFFF-4EDF-93E3-761A888A1F11}" presName="connTx" presStyleLbl="parChTrans1D2" presStyleIdx="3" presStyleCnt="5"/>
      <dgm:spPr/>
    </dgm:pt>
    <dgm:pt modelId="{7B2A50FD-6E9A-45D8-9325-9614DE419C06}" type="pres">
      <dgm:prSet presAssocID="{EEE7451E-BAFA-4E68-8BEF-76932133553C}" presName="node" presStyleLbl="node1" presStyleIdx="3" presStyleCnt="5" custScaleX="127567" custRadScaleRad="106577" custRadScaleInc="12823">
        <dgm:presLayoutVars>
          <dgm:bulletEnabled val="1"/>
        </dgm:presLayoutVars>
      </dgm:prSet>
      <dgm:spPr>
        <a:prstGeom prst="roundRect">
          <a:avLst/>
        </a:prstGeom>
      </dgm:spPr>
    </dgm:pt>
    <dgm:pt modelId="{16752B27-B10F-45F9-9B13-B174F66FEF8B}" type="pres">
      <dgm:prSet presAssocID="{169F614B-634E-42E9-9534-A7E77877AF6F}" presName="Name9" presStyleLbl="parChTrans1D2" presStyleIdx="4" presStyleCnt="5"/>
      <dgm:spPr/>
    </dgm:pt>
    <dgm:pt modelId="{B2010751-B025-42FB-94FF-7DFCBEE90C55}" type="pres">
      <dgm:prSet presAssocID="{169F614B-634E-42E9-9534-A7E77877AF6F}" presName="connTx" presStyleLbl="parChTrans1D2" presStyleIdx="4" presStyleCnt="5"/>
      <dgm:spPr/>
    </dgm:pt>
    <dgm:pt modelId="{11FB0AAB-CEFB-45A7-B23B-03823698E1E4}" type="pres">
      <dgm:prSet presAssocID="{425DCFCF-F85F-4678-A43F-57F00BC1BD5E}" presName="node" presStyleLbl="node1" presStyleIdx="4" presStyleCnt="5" custScaleX="127567" custRadScaleRad="111682" custRadScaleInc="-5381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4D0E16BA-4E77-4090-9CCF-14065CCB7248}" srcId="{2B95C90B-109C-4FC6-A085-A475FCF4B945}" destId="{425DCFCF-F85F-4678-A43F-57F00BC1BD5E}" srcOrd="4" destOrd="0" parTransId="{169F614B-634E-42E9-9534-A7E77877AF6F}" sibTransId="{B1CE3730-FE5A-4189-B79C-9CEEEB21CDE9}"/>
    <dgm:cxn modelId="{AFC54BA5-88F3-485B-8F26-0245D6AF7180}" type="presOf" srcId="{85A042D6-6322-46AB-9EAD-6F9DF2B868F5}" destId="{C44A8FB8-3889-4D2C-8347-A66A64C68CB0}" srcOrd="0" destOrd="0" presId="urn:microsoft.com/office/officeart/2005/8/layout/radial1"/>
    <dgm:cxn modelId="{05191B18-BE0A-4883-90E6-AC223B020F1B}" type="presOf" srcId="{6F0E9AB7-0952-4FF4-90E5-BC92F245C86F}" destId="{0DF18AB0-E3BF-4DD4-AE43-2A90395E5FC2}" srcOrd="0" destOrd="0" presId="urn:microsoft.com/office/officeart/2005/8/layout/radial1"/>
    <dgm:cxn modelId="{9E7DDE12-D047-46E9-A771-AC2ACDA15E8B}" type="presOf" srcId="{2B95C90B-109C-4FC6-A085-A475FCF4B945}" destId="{F4246CE1-2865-447F-9CD7-D32E373B10FB}" srcOrd="0" destOrd="0" presId="urn:microsoft.com/office/officeart/2005/8/layout/radial1"/>
    <dgm:cxn modelId="{A9F8CA2F-06AB-49FC-B9C8-317E2B71194A}" type="presOf" srcId="{E4B3D961-BFFF-4EDF-93E3-761A888A1F11}" destId="{9EEB6AB2-AEC3-4028-88BA-C1B3B76EE3D3}" srcOrd="1" destOrd="0" presId="urn:microsoft.com/office/officeart/2005/8/layout/radial1"/>
    <dgm:cxn modelId="{10BD8D95-E03F-43B3-ACAA-9E9EF0C21216}" type="presOf" srcId="{169F614B-634E-42E9-9534-A7E77877AF6F}" destId="{16752B27-B10F-45F9-9B13-B174F66FEF8B}" srcOrd="0" destOrd="0" presId="urn:microsoft.com/office/officeart/2005/8/layout/radial1"/>
    <dgm:cxn modelId="{6D2FBC85-8326-4FFB-A670-81B24F47F27E}" type="presOf" srcId="{6D644E10-6DA9-4145-8D1A-3890988E9EC6}" destId="{40F59F42-56EE-4E7D-9C74-7C89701B4735}" srcOrd="1" destOrd="0" presId="urn:microsoft.com/office/officeart/2005/8/layout/radial1"/>
    <dgm:cxn modelId="{F97EFF18-AC4A-4EE1-A4FF-990C6475E16C}" type="presOf" srcId="{E4B3D961-BFFF-4EDF-93E3-761A888A1F11}" destId="{B9553FE1-CF7A-45FC-9E81-447C877A567B}" srcOrd="0" destOrd="0" presId="urn:microsoft.com/office/officeart/2005/8/layout/radial1"/>
    <dgm:cxn modelId="{0C148045-0FED-43BB-9F7F-81B64DD623E3}" type="presOf" srcId="{6D644E10-6DA9-4145-8D1A-3890988E9EC6}" destId="{1B38D790-3BF6-42FD-BB0A-9FCDAC99AEC5}" srcOrd="0" destOrd="0" presId="urn:microsoft.com/office/officeart/2005/8/layout/radial1"/>
    <dgm:cxn modelId="{C6D602C1-742B-4089-BC51-0FEB1FF3CF43}" type="presOf" srcId="{169F614B-634E-42E9-9534-A7E77877AF6F}" destId="{B2010751-B025-42FB-94FF-7DFCBEE90C55}" srcOrd="1" destOrd="0" presId="urn:microsoft.com/office/officeart/2005/8/layout/radial1"/>
    <dgm:cxn modelId="{B68F419A-F4BE-4995-AB74-1B49B68C1DBA}" srcId="{2B95C90B-109C-4FC6-A085-A475FCF4B945}" destId="{6F0E9AB7-0952-4FF4-90E5-BC92F245C86F}" srcOrd="2" destOrd="0" parTransId="{6D644E10-6DA9-4145-8D1A-3890988E9EC6}" sibTransId="{1D6063A6-8CFE-462F-BD4F-D0E31C4EBDEA}"/>
    <dgm:cxn modelId="{AEBCF15B-8A3F-4FD2-BF28-D7E559C41652}" srcId="{2B95C90B-109C-4FC6-A085-A475FCF4B945}" destId="{22610E17-CCA3-46CE-AD30-FFDCF51D8697}" srcOrd="1" destOrd="0" parTransId="{3CD071E7-6E23-4925-AECB-82C7A088264B}" sibTransId="{8E2581E5-64DC-4786-A2AA-E0239A702FB5}"/>
    <dgm:cxn modelId="{F257984A-DAA0-49FD-AFE2-F915E6C93124}" type="presOf" srcId="{3CD071E7-6E23-4925-AECB-82C7A088264B}" destId="{991627C9-6B2D-4B1E-9308-8F8B27D78916}" srcOrd="0" destOrd="0" presId="urn:microsoft.com/office/officeart/2005/8/layout/radial1"/>
    <dgm:cxn modelId="{5E543954-75A8-4492-8FE9-8098021B65DE}" srcId="{2B95C90B-109C-4FC6-A085-A475FCF4B945}" destId="{EEE7451E-BAFA-4E68-8BEF-76932133553C}" srcOrd="3" destOrd="0" parTransId="{E4B3D961-BFFF-4EDF-93E3-761A888A1F11}" sibTransId="{DC2087B7-9A60-45D8-95F1-C938C13BBC59}"/>
    <dgm:cxn modelId="{839C88C6-39D4-4AF6-960D-9E7553E28A47}" srcId="{85A042D6-6322-46AB-9EAD-6F9DF2B868F5}" destId="{2B95C90B-109C-4FC6-A085-A475FCF4B945}" srcOrd="0" destOrd="0" parTransId="{082BD4EB-8467-46F3-B606-62CC49A68389}" sibTransId="{CFB192B8-8778-44A6-BD60-0CBF71A80E6A}"/>
    <dgm:cxn modelId="{C35944F4-0F66-4A24-AB22-F3EF8158F65C}" srcId="{2B95C90B-109C-4FC6-A085-A475FCF4B945}" destId="{A700349A-6A0D-49C3-8DDD-DB93432AECDF}" srcOrd="0" destOrd="0" parTransId="{E088A530-BD8A-4765-9374-7D4982499C30}" sibTransId="{CCEE06A0-3D2B-4D64-9991-5BD0D36272D0}"/>
    <dgm:cxn modelId="{4E288B9D-8CA1-4343-9076-53FC30AB43D6}" type="presOf" srcId="{A700349A-6A0D-49C3-8DDD-DB93432AECDF}" destId="{825C8A01-DFBA-4E03-A8CA-D87632707ED4}" srcOrd="0" destOrd="0" presId="urn:microsoft.com/office/officeart/2005/8/layout/radial1"/>
    <dgm:cxn modelId="{BF0C6254-A4DE-4A36-A425-4B78DAB44686}" type="presOf" srcId="{22610E17-CCA3-46CE-AD30-FFDCF51D8697}" destId="{814497E9-4F53-4AB0-884D-714A0CC921EE}" srcOrd="0" destOrd="0" presId="urn:microsoft.com/office/officeart/2005/8/layout/radial1"/>
    <dgm:cxn modelId="{1641E94B-AD59-4F94-B340-E692FBB4DEFD}" type="presOf" srcId="{E088A530-BD8A-4765-9374-7D4982499C30}" destId="{B8F17B22-5052-47B2-B241-1641D503F37E}" srcOrd="0" destOrd="0" presId="urn:microsoft.com/office/officeart/2005/8/layout/radial1"/>
    <dgm:cxn modelId="{3372CD4B-3BC9-43E4-B8EB-2E8AB3BA1AF0}" type="presOf" srcId="{EEE7451E-BAFA-4E68-8BEF-76932133553C}" destId="{7B2A50FD-6E9A-45D8-9325-9614DE419C06}" srcOrd="0" destOrd="0" presId="urn:microsoft.com/office/officeart/2005/8/layout/radial1"/>
    <dgm:cxn modelId="{5F1FD4B6-B360-4A5F-A164-7C028E0907E8}" type="presOf" srcId="{3CD071E7-6E23-4925-AECB-82C7A088264B}" destId="{1EC279A4-5310-4B42-8934-0BB232D52DD3}" srcOrd="1" destOrd="0" presId="urn:microsoft.com/office/officeart/2005/8/layout/radial1"/>
    <dgm:cxn modelId="{9E6384E8-6B99-4220-A29E-557EC9946575}" type="presOf" srcId="{425DCFCF-F85F-4678-A43F-57F00BC1BD5E}" destId="{11FB0AAB-CEFB-45A7-B23B-03823698E1E4}" srcOrd="0" destOrd="0" presId="urn:microsoft.com/office/officeart/2005/8/layout/radial1"/>
    <dgm:cxn modelId="{4EAF9189-3A18-4330-AD3E-3CF55BD4BAC3}" type="presOf" srcId="{E088A530-BD8A-4765-9374-7D4982499C30}" destId="{353AB938-4F8F-4F92-BFCE-A8DCA3E22813}" srcOrd="1" destOrd="0" presId="urn:microsoft.com/office/officeart/2005/8/layout/radial1"/>
    <dgm:cxn modelId="{4F767507-FF28-476D-9F54-F70733E82F71}" type="presParOf" srcId="{C44A8FB8-3889-4D2C-8347-A66A64C68CB0}" destId="{F4246CE1-2865-447F-9CD7-D32E373B10FB}" srcOrd="0" destOrd="0" presId="urn:microsoft.com/office/officeart/2005/8/layout/radial1"/>
    <dgm:cxn modelId="{969153E6-7937-4C68-9CED-376EE2FD8CFE}" type="presParOf" srcId="{C44A8FB8-3889-4D2C-8347-A66A64C68CB0}" destId="{B8F17B22-5052-47B2-B241-1641D503F37E}" srcOrd="1" destOrd="0" presId="urn:microsoft.com/office/officeart/2005/8/layout/radial1"/>
    <dgm:cxn modelId="{457AA869-34DC-4C4A-B9B0-FDA734652B4B}" type="presParOf" srcId="{B8F17B22-5052-47B2-B241-1641D503F37E}" destId="{353AB938-4F8F-4F92-BFCE-A8DCA3E22813}" srcOrd="0" destOrd="0" presId="urn:microsoft.com/office/officeart/2005/8/layout/radial1"/>
    <dgm:cxn modelId="{27A8515C-7E5D-4097-B05E-7C1E86C64C0F}" type="presParOf" srcId="{C44A8FB8-3889-4D2C-8347-A66A64C68CB0}" destId="{825C8A01-DFBA-4E03-A8CA-D87632707ED4}" srcOrd="2" destOrd="0" presId="urn:microsoft.com/office/officeart/2005/8/layout/radial1"/>
    <dgm:cxn modelId="{979FE805-2AB4-4685-9754-95C752DB8E08}" type="presParOf" srcId="{C44A8FB8-3889-4D2C-8347-A66A64C68CB0}" destId="{991627C9-6B2D-4B1E-9308-8F8B27D78916}" srcOrd="3" destOrd="0" presId="urn:microsoft.com/office/officeart/2005/8/layout/radial1"/>
    <dgm:cxn modelId="{E7BA0866-4DF1-459E-A2F2-6891046465AB}" type="presParOf" srcId="{991627C9-6B2D-4B1E-9308-8F8B27D78916}" destId="{1EC279A4-5310-4B42-8934-0BB232D52DD3}" srcOrd="0" destOrd="0" presId="urn:microsoft.com/office/officeart/2005/8/layout/radial1"/>
    <dgm:cxn modelId="{5FC3FA9A-CAD8-4B53-9AF7-60954E0F94BF}" type="presParOf" srcId="{C44A8FB8-3889-4D2C-8347-A66A64C68CB0}" destId="{814497E9-4F53-4AB0-884D-714A0CC921EE}" srcOrd="4" destOrd="0" presId="urn:microsoft.com/office/officeart/2005/8/layout/radial1"/>
    <dgm:cxn modelId="{687D6725-A7C1-414E-B865-BC786D5478EC}" type="presParOf" srcId="{C44A8FB8-3889-4D2C-8347-A66A64C68CB0}" destId="{1B38D790-3BF6-42FD-BB0A-9FCDAC99AEC5}" srcOrd="5" destOrd="0" presId="urn:microsoft.com/office/officeart/2005/8/layout/radial1"/>
    <dgm:cxn modelId="{A7E91DD2-7B8A-4C43-95D2-0F2EF0B385F6}" type="presParOf" srcId="{1B38D790-3BF6-42FD-BB0A-9FCDAC99AEC5}" destId="{40F59F42-56EE-4E7D-9C74-7C89701B4735}" srcOrd="0" destOrd="0" presId="urn:microsoft.com/office/officeart/2005/8/layout/radial1"/>
    <dgm:cxn modelId="{B99FFFEF-00D7-4C2F-9C8C-6EFE7894301D}" type="presParOf" srcId="{C44A8FB8-3889-4D2C-8347-A66A64C68CB0}" destId="{0DF18AB0-E3BF-4DD4-AE43-2A90395E5FC2}" srcOrd="6" destOrd="0" presId="urn:microsoft.com/office/officeart/2005/8/layout/radial1"/>
    <dgm:cxn modelId="{2A02DE4B-1DBE-42E9-B00B-357267FD3C46}" type="presParOf" srcId="{C44A8FB8-3889-4D2C-8347-A66A64C68CB0}" destId="{B9553FE1-CF7A-45FC-9E81-447C877A567B}" srcOrd="7" destOrd="0" presId="urn:microsoft.com/office/officeart/2005/8/layout/radial1"/>
    <dgm:cxn modelId="{69BF2A7C-8B0B-460C-A9D5-68806EFD21EE}" type="presParOf" srcId="{B9553FE1-CF7A-45FC-9E81-447C877A567B}" destId="{9EEB6AB2-AEC3-4028-88BA-C1B3B76EE3D3}" srcOrd="0" destOrd="0" presId="urn:microsoft.com/office/officeart/2005/8/layout/radial1"/>
    <dgm:cxn modelId="{964BD141-4ED7-40C3-A24F-4FA421ACB598}" type="presParOf" srcId="{C44A8FB8-3889-4D2C-8347-A66A64C68CB0}" destId="{7B2A50FD-6E9A-45D8-9325-9614DE419C06}" srcOrd="8" destOrd="0" presId="urn:microsoft.com/office/officeart/2005/8/layout/radial1"/>
    <dgm:cxn modelId="{F4092FAB-A525-4898-9AB3-F367C90FC7CE}" type="presParOf" srcId="{C44A8FB8-3889-4D2C-8347-A66A64C68CB0}" destId="{16752B27-B10F-45F9-9B13-B174F66FEF8B}" srcOrd="9" destOrd="0" presId="urn:microsoft.com/office/officeart/2005/8/layout/radial1"/>
    <dgm:cxn modelId="{A4E2D424-C0D2-4DE9-87A9-0C273B57ADEA}" type="presParOf" srcId="{16752B27-B10F-45F9-9B13-B174F66FEF8B}" destId="{B2010751-B025-42FB-94FF-7DFCBEE90C55}" srcOrd="0" destOrd="0" presId="urn:microsoft.com/office/officeart/2005/8/layout/radial1"/>
    <dgm:cxn modelId="{EC40C73C-8E31-4F6A-8EB7-7827C06AF122}" type="presParOf" srcId="{C44A8FB8-3889-4D2C-8347-A66A64C68CB0}" destId="{11FB0AAB-CEFB-45A7-B23B-03823698E1E4}" srcOrd="10" destOrd="0" presId="urn:microsoft.com/office/officeart/2005/8/layout/radial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899E41-3984-4D87-A8EC-E88D36372093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2ED275-A492-4757-9D8C-EFB394DD6838}">
      <dgm:prSet phldrT="[Текст]"/>
      <dgm:spPr/>
      <dgm:t>
        <a:bodyPr/>
        <a:lstStyle/>
        <a:p>
          <a:r>
            <a:rPr lang="ru-RU" dirty="0" smtClean="0"/>
            <a:t>Образовательные задачи</a:t>
          </a:r>
          <a:endParaRPr lang="ru-RU" dirty="0"/>
        </a:p>
      </dgm:t>
    </dgm:pt>
    <dgm:pt modelId="{2E8A8073-B4B5-481E-BBCD-AB8CE3CFD9E7}" type="parTrans" cxnId="{03597634-E675-4B6D-A738-7529BDB5225D}">
      <dgm:prSet/>
      <dgm:spPr/>
      <dgm:t>
        <a:bodyPr/>
        <a:lstStyle/>
        <a:p>
          <a:endParaRPr lang="ru-RU"/>
        </a:p>
      </dgm:t>
    </dgm:pt>
    <dgm:pt modelId="{CA263AB6-B376-4729-BA53-F6A6E1AB4EB2}" type="sibTrans" cxnId="{03597634-E675-4B6D-A738-7529BDB5225D}">
      <dgm:prSet/>
      <dgm:spPr/>
      <dgm:t>
        <a:bodyPr/>
        <a:lstStyle/>
        <a:p>
          <a:endParaRPr lang="ru-RU"/>
        </a:p>
      </dgm:t>
    </dgm:pt>
    <dgm:pt modelId="{FCA700B7-A003-47AD-9BAF-3EC1541DE35D}">
      <dgm:prSet phldrT="[Текст]"/>
      <dgm:spPr/>
      <dgm:t>
        <a:bodyPr/>
        <a:lstStyle/>
        <a:p>
          <a:r>
            <a:rPr lang="ru-RU" dirty="0" smtClean="0"/>
            <a:t>Предметные результаты</a:t>
          </a:r>
          <a:endParaRPr lang="ru-RU" dirty="0"/>
        </a:p>
      </dgm:t>
    </dgm:pt>
    <dgm:pt modelId="{65A96F1A-8972-4170-A71E-1BDA8CC7AF21}" type="parTrans" cxnId="{E52A09B3-7785-4731-8E13-69EFFFC94CA3}">
      <dgm:prSet/>
      <dgm:spPr/>
      <dgm:t>
        <a:bodyPr/>
        <a:lstStyle/>
        <a:p>
          <a:endParaRPr lang="ru-RU"/>
        </a:p>
      </dgm:t>
    </dgm:pt>
    <dgm:pt modelId="{B4E05233-E2AF-492D-BEBD-923D017A766B}" type="sibTrans" cxnId="{E52A09B3-7785-4731-8E13-69EFFFC94CA3}">
      <dgm:prSet/>
      <dgm:spPr/>
      <dgm:t>
        <a:bodyPr/>
        <a:lstStyle/>
        <a:p>
          <a:endParaRPr lang="ru-RU"/>
        </a:p>
      </dgm:t>
    </dgm:pt>
    <dgm:pt modelId="{3AC3C73F-57BE-478D-A90A-7177800EFE81}">
      <dgm:prSet phldrT="[Текст]"/>
      <dgm:spPr/>
      <dgm:t>
        <a:bodyPr/>
        <a:lstStyle/>
        <a:p>
          <a:r>
            <a:rPr lang="ru-RU" dirty="0" err="1" smtClean="0"/>
            <a:t>Метапредметные</a:t>
          </a:r>
          <a:r>
            <a:rPr lang="ru-RU" dirty="0" smtClean="0"/>
            <a:t> задачи</a:t>
          </a:r>
          <a:endParaRPr lang="ru-RU" dirty="0"/>
        </a:p>
      </dgm:t>
    </dgm:pt>
    <dgm:pt modelId="{30421847-AAA4-4FA3-A85C-36B885CAC98A}" type="parTrans" cxnId="{29001E34-41C5-4254-819C-A367140F5C74}">
      <dgm:prSet/>
      <dgm:spPr/>
      <dgm:t>
        <a:bodyPr/>
        <a:lstStyle/>
        <a:p>
          <a:endParaRPr lang="ru-RU"/>
        </a:p>
      </dgm:t>
    </dgm:pt>
    <dgm:pt modelId="{3C61A1FA-E29F-4E33-8439-146363C0A7A9}" type="sibTrans" cxnId="{29001E34-41C5-4254-819C-A367140F5C74}">
      <dgm:prSet/>
      <dgm:spPr/>
      <dgm:t>
        <a:bodyPr/>
        <a:lstStyle/>
        <a:p>
          <a:endParaRPr lang="ru-RU"/>
        </a:p>
      </dgm:t>
    </dgm:pt>
    <dgm:pt modelId="{20FD70D3-74F1-4048-90C0-DC862D65B0DB}">
      <dgm:prSet phldrT="[Текст]"/>
      <dgm:spPr/>
      <dgm:t>
        <a:bodyPr/>
        <a:lstStyle/>
        <a:p>
          <a:r>
            <a:rPr lang="ru-RU" dirty="0" err="1" smtClean="0"/>
            <a:t>Метапредметные</a:t>
          </a:r>
          <a:r>
            <a:rPr lang="ru-RU" dirty="0" smtClean="0"/>
            <a:t> результаты</a:t>
          </a:r>
          <a:endParaRPr lang="ru-RU" dirty="0"/>
        </a:p>
      </dgm:t>
    </dgm:pt>
    <dgm:pt modelId="{D1D7F52C-72EB-4117-9C14-9074909808F6}" type="parTrans" cxnId="{E3A64AA0-EC23-42D7-8124-9405B3225625}">
      <dgm:prSet/>
      <dgm:spPr/>
      <dgm:t>
        <a:bodyPr/>
        <a:lstStyle/>
        <a:p>
          <a:endParaRPr lang="ru-RU"/>
        </a:p>
      </dgm:t>
    </dgm:pt>
    <dgm:pt modelId="{495B6A0C-F2DB-4021-B2C4-72ECF6574F03}" type="sibTrans" cxnId="{E3A64AA0-EC23-42D7-8124-9405B3225625}">
      <dgm:prSet/>
      <dgm:spPr/>
      <dgm:t>
        <a:bodyPr/>
        <a:lstStyle/>
        <a:p>
          <a:endParaRPr lang="ru-RU"/>
        </a:p>
      </dgm:t>
    </dgm:pt>
    <dgm:pt modelId="{9C406502-364C-4BE9-98C7-E7A23B9BF318}">
      <dgm:prSet phldrT="[Текст]"/>
      <dgm:spPr/>
      <dgm:t>
        <a:bodyPr/>
        <a:lstStyle/>
        <a:p>
          <a:r>
            <a:rPr lang="ru-RU" dirty="0" smtClean="0"/>
            <a:t>Личностные задачи</a:t>
          </a:r>
          <a:endParaRPr lang="ru-RU" dirty="0"/>
        </a:p>
      </dgm:t>
    </dgm:pt>
    <dgm:pt modelId="{DB73DA84-C906-4A61-8C3B-A864DF2F0F98}" type="parTrans" cxnId="{245D58AE-716D-45A9-8B5A-44AD54455BB2}">
      <dgm:prSet/>
      <dgm:spPr/>
      <dgm:t>
        <a:bodyPr/>
        <a:lstStyle/>
        <a:p>
          <a:endParaRPr lang="ru-RU"/>
        </a:p>
      </dgm:t>
    </dgm:pt>
    <dgm:pt modelId="{A8D850D1-628B-4877-B995-93069DAB368F}" type="sibTrans" cxnId="{245D58AE-716D-45A9-8B5A-44AD54455BB2}">
      <dgm:prSet/>
      <dgm:spPr/>
      <dgm:t>
        <a:bodyPr/>
        <a:lstStyle/>
        <a:p>
          <a:endParaRPr lang="ru-RU"/>
        </a:p>
      </dgm:t>
    </dgm:pt>
    <dgm:pt modelId="{0AA1900F-1142-4875-8FC9-CE2134A51720}">
      <dgm:prSet phldrT="[Текст]"/>
      <dgm:spPr/>
      <dgm:t>
        <a:bodyPr/>
        <a:lstStyle/>
        <a:p>
          <a:r>
            <a:rPr lang="ru-RU" dirty="0" smtClean="0"/>
            <a:t>Личностные результаты</a:t>
          </a:r>
          <a:endParaRPr lang="ru-RU" dirty="0"/>
        </a:p>
      </dgm:t>
    </dgm:pt>
    <dgm:pt modelId="{34290D30-ED80-4CAE-B6DA-49E6D9EF9E19}" type="parTrans" cxnId="{9CBCF657-12D9-469C-A830-FF6D23EEF2E1}">
      <dgm:prSet/>
      <dgm:spPr/>
      <dgm:t>
        <a:bodyPr/>
        <a:lstStyle/>
        <a:p>
          <a:endParaRPr lang="ru-RU"/>
        </a:p>
      </dgm:t>
    </dgm:pt>
    <dgm:pt modelId="{3AD69895-5BAE-45CB-AFAA-5E9B77465EB0}" type="sibTrans" cxnId="{9CBCF657-12D9-469C-A830-FF6D23EEF2E1}">
      <dgm:prSet/>
      <dgm:spPr/>
      <dgm:t>
        <a:bodyPr/>
        <a:lstStyle/>
        <a:p>
          <a:endParaRPr lang="ru-RU"/>
        </a:p>
      </dgm:t>
    </dgm:pt>
    <dgm:pt modelId="{A55673A1-2E55-440F-8069-7892A511E6EF}" type="pres">
      <dgm:prSet presAssocID="{74899E41-3984-4D87-A8EC-E88D3637209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5CCEFE-E4EC-46AA-9EE5-BF4386967E33}" type="pres">
      <dgm:prSet presAssocID="{D72ED275-A492-4757-9D8C-EFB394DD6838}" presName="circle1" presStyleLbl="node1" presStyleIdx="0" presStyleCnt="3"/>
      <dgm:spPr/>
    </dgm:pt>
    <dgm:pt modelId="{14CB128B-BD95-455C-B5E3-69C6279AF578}" type="pres">
      <dgm:prSet presAssocID="{D72ED275-A492-4757-9D8C-EFB394DD6838}" presName="space" presStyleCnt="0"/>
      <dgm:spPr/>
    </dgm:pt>
    <dgm:pt modelId="{31BA1AFD-F74B-41C5-9947-1291373F0EE2}" type="pres">
      <dgm:prSet presAssocID="{D72ED275-A492-4757-9D8C-EFB394DD6838}" presName="rect1" presStyleLbl="alignAcc1" presStyleIdx="0" presStyleCnt="3"/>
      <dgm:spPr/>
      <dgm:t>
        <a:bodyPr/>
        <a:lstStyle/>
        <a:p>
          <a:endParaRPr lang="ru-RU"/>
        </a:p>
      </dgm:t>
    </dgm:pt>
    <dgm:pt modelId="{DF6A5779-C985-4645-B4C6-AAFE6DED3F8F}" type="pres">
      <dgm:prSet presAssocID="{3AC3C73F-57BE-478D-A90A-7177800EFE81}" presName="vertSpace2" presStyleLbl="node1" presStyleIdx="0" presStyleCnt="3"/>
      <dgm:spPr/>
    </dgm:pt>
    <dgm:pt modelId="{E58AA912-AC93-4F93-84BC-C012A2F53618}" type="pres">
      <dgm:prSet presAssocID="{3AC3C73F-57BE-478D-A90A-7177800EFE81}" presName="circle2" presStyleLbl="node1" presStyleIdx="1" presStyleCnt="3"/>
      <dgm:spPr>
        <a:solidFill>
          <a:schemeClr val="accent4">
            <a:lumMod val="75000"/>
          </a:schemeClr>
        </a:solidFill>
      </dgm:spPr>
    </dgm:pt>
    <dgm:pt modelId="{2094DB68-563A-4A3D-8EF0-33395B02F8DF}" type="pres">
      <dgm:prSet presAssocID="{3AC3C73F-57BE-478D-A90A-7177800EFE81}" presName="rect2" presStyleLbl="alignAcc1" presStyleIdx="1" presStyleCnt="3"/>
      <dgm:spPr/>
      <dgm:t>
        <a:bodyPr/>
        <a:lstStyle/>
        <a:p>
          <a:endParaRPr lang="ru-RU"/>
        </a:p>
      </dgm:t>
    </dgm:pt>
    <dgm:pt modelId="{48FD4C99-1E87-45D1-AA17-D2E95FBD9C0B}" type="pres">
      <dgm:prSet presAssocID="{9C406502-364C-4BE9-98C7-E7A23B9BF318}" presName="vertSpace3" presStyleLbl="node1" presStyleIdx="1" presStyleCnt="3"/>
      <dgm:spPr/>
    </dgm:pt>
    <dgm:pt modelId="{F5D978A9-DFC0-4235-804A-0E173129BAE2}" type="pres">
      <dgm:prSet presAssocID="{9C406502-364C-4BE9-98C7-E7A23B9BF318}" presName="circle3" presStyleLbl="node1" presStyleIdx="2" presStyleCnt="3"/>
      <dgm:spPr>
        <a:solidFill>
          <a:schemeClr val="accent5">
            <a:lumMod val="50000"/>
          </a:schemeClr>
        </a:solidFill>
      </dgm:spPr>
    </dgm:pt>
    <dgm:pt modelId="{8CCE0576-D88E-4E45-B7B1-86D547686231}" type="pres">
      <dgm:prSet presAssocID="{9C406502-364C-4BE9-98C7-E7A23B9BF318}" presName="rect3" presStyleLbl="alignAcc1" presStyleIdx="2" presStyleCnt="3"/>
      <dgm:spPr/>
      <dgm:t>
        <a:bodyPr/>
        <a:lstStyle/>
        <a:p>
          <a:endParaRPr lang="ru-RU"/>
        </a:p>
      </dgm:t>
    </dgm:pt>
    <dgm:pt modelId="{6463798F-CED1-4BBE-B84A-9D05490EA63E}" type="pres">
      <dgm:prSet presAssocID="{D72ED275-A492-4757-9D8C-EFB394DD6838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C9BB7-1B18-4CC1-A32F-0F5FB12F445A}" type="pres">
      <dgm:prSet presAssocID="{D72ED275-A492-4757-9D8C-EFB394DD6838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DE2A8-C629-4C74-80A9-138CA7F2D03B}" type="pres">
      <dgm:prSet presAssocID="{3AC3C73F-57BE-478D-A90A-7177800EFE81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92F85-6F5D-4A5D-9C47-7901582C714B}" type="pres">
      <dgm:prSet presAssocID="{3AC3C73F-57BE-478D-A90A-7177800EFE81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494CB8-1AFE-416C-B6AE-7AC078C38C1D}" type="pres">
      <dgm:prSet presAssocID="{9C406502-364C-4BE9-98C7-E7A23B9BF318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45073-042B-445E-BEC1-806A1261DA13}" type="pres">
      <dgm:prSet presAssocID="{9C406502-364C-4BE9-98C7-E7A23B9BF318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597634-E675-4B6D-A738-7529BDB5225D}" srcId="{74899E41-3984-4D87-A8EC-E88D36372093}" destId="{D72ED275-A492-4757-9D8C-EFB394DD6838}" srcOrd="0" destOrd="0" parTransId="{2E8A8073-B4B5-481E-BBCD-AB8CE3CFD9E7}" sibTransId="{CA263AB6-B376-4729-BA53-F6A6E1AB4EB2}"/>
    <dgm:cxn modelId="{E52A09B3-7785-4731-8E13-69EFFFC94CA3}" srcId="{D72ED275-A492-4757-9D8C-EFB394DD6838}" destId="{FCA700B7-A003-47AD-9BAF-3EC1541DE35D}" srcOrd="0" destOrd="0" parTransId="{65A96F1A-8972-4170-A71E-1BDA8CC7AF21}" sibTransId="{B4E05233-E2AF-492D-BEBD-923D017A766B}"/>
    <dgm:cxn modelId="{E3A64AA0-EC23-42D7-8124-9405B3225625}" srcId="{3AC3C73F-57BE-478D-A90A-7177800EFE81}" destId="{20FD70D3-74F1-4048-90C0-DC862D65B0DB}" srcOrd="0" destOrd="0" parTransId="{D1D7F52C-72EB-4117-9C14-9074909808F6}" sibTransId="{495B6A0C-F2DB-4021-B2C4-72ECF6574F03}"/>
    <dgm:cxn modelId="{5FA73394-D8AA-4377-8271-41BF92A7825F}" type="presOf" srcId="{3AC3C73F-57BE-478D-A90A-7177800EFE81}" destId="{7BFDE2A8-C629-4C74-80A9-138CA7F2D03B}" srcOrd="1" destOrd="0" presId="urn:microsoft.com/office/officeart/2005/8/layout/target3"/>
    <dgm:cxn modelId="{8708AF42-7F14-461D-9047-6AF32C26BEBA}" type="presOf" srcId="{FCA700B7-A003-47AD-9BAF-3EC1541DE35D}" destId="{5B8C9BB7-1B18-4CC1-A32F-0F5FB12F445A}" srcOrd="0" destOrd="0" presId="urn:microsoft.com/office/officeart/2005/8/layout/target3"/>
    <dgm:cxn modelId="{3EB3B237-9D4D-41D5-87EE-C477169E21FD}" type="presOf" srcId="{9C406502-364C-4BE9-98C7-E7A23B9BF318}" destId="{F5494CB8-1AFE-416C-B6AE-7AC078C38C1D}" srcOrd="1" destOrd="0" presId="urn:microsoft.com/office/officeart/2005/8/layout/target3"/>
    <dgm:cxn modelId="{9CBCF657-12D9-469C-A830-FF6D23EEF2E1}" srcId="{9C406502-364C-4BE9-98C7-E7A23B9BF318}" destId="{0AA1900F-1142-4875-8FC9-CE2134A51720}" srcOrd="0" destOrd="0" parTransId="{34290D30-ED80-4CAE-B6DA-49E6D9EF9E19}" sibTransId="{3AD69895-5BAE-45CB-AFAA-5E9B77465EB0}"/>
    <dgm:cxn modelId="{26CFE80B-7F98-4019-982B-71569B95E382}" type="presOf" srcId="{D72ED275-A492-4757-9D8C-EFB394DD6838}" destId="{6463798F-CED1-4BBE-B84A-9D05490EA63E}" srcOrd="1" destOrd="0" presId="urn:microsoft.com/office/officeart/2005/8/layout/target3"/>
    <dgm:cxn modelId="{29001E34-41C5-4254-819C-A367140F5C74}" srcId="{74899E41-3984-4D87-A8EC-E88D36372093}" destId="{3AC3C73F-57BE-478D-A90A-7177800EFE81}" srcOrd="1" destOrd="0" parTransId="{30421847-AAA4-4FA3-A85C-36B885CAC98A}" sibTransId="{3C61A1FA-E29F-4E33-8439-146363C0A7A9}"/>
    <dgm:cxn modelId="{245D58AE-716D-45A9-8B5A-44AD54455BB2}" srcId="{74899E41-3984-4D87-A8EC-E88D36372093}" destId="{9C406502-364C-4BE9-98C7-E7A23B9BF318}" srcOrd="2" destOrd="0" parTransId="{DB73DA84-C906-4A61-8C3B-A864DF2F0F98}" sibTransId="{A8D850D1-628B-4877-B995-93069DAB368F}"/>
    <dgm:cxn modelId="{86AEFA2B-C1E3-46D6-96AA-F69362E95216}" type="presOf" srcId="{0AA1900F-1142-4875-8FC9-CE2134A51720}" destId="{40545073-042B-445E-BEC1-806A1261DA13}" srcOrd="0" destOrd="0" presId="urn:microsoft.com/office/officeart/2005/8/layout/target3"/>
    <dgm:cxn modelId="{046B5F2C-CFB0-4C6D-A01E-F02C9CC6BDA4}" type="presOf" srcId="{9C406502-364C-4BE9-98C7-E7A23B9BF318}" destId="{8CCE0576-D88E-4E45-B7B1-86D547686231}" srcOrd="0" destOrd="0" presId="urn:microsoft.com/office/officeart/2005/8/layout/target3"/>
    <dgm:cxn modelId="{53025573-F81D-4C4A-BDF2-3047DFF0EF3D}" type="presOf" srcId="{D72ED275-A492-4757-9D8C-EFB394DD6838}" destId="{31BA1AFD-F74B-41C5-9947-1291373F0EE2}" srcOrd="0" destOrd="0" presId="urn:microsoft.com/office/officeart/2005/8/layout/target3"/>
    <dgm:cxn modelId="{AAD7B647-08E1-4BDD-8009-B0BE572A9D1C}" type="presOf" srcId="{3AC3C73F-57BE-478D-A90A-7177800EFE81}" destId="{2094DB68-563A-4A3D-8EF0-33395B02F8DF}" srcOrd="0" destOrd="0" presId="urn:microsoft.com/office/officeart/2005/8/layout/target3"/>
    <dgm:cxn modelId="{88AEF709-A470-40FB-A0D7-8AA448B6C92C}" type="presOf" srcId="{74899E41-3984-4D87-A8EC-E88D36372093}" destId="{A55673A1-2E55-440F-8069-7892A511E6EF}" srcOrd="0" destOrd="0" presId="urn:microsoft.com/office/officeart/2005/8/layout/target3"/>
    <dgm:cxn modelId="{03396C63-E116-4A75-B23D-10EE92C305D2}" type="presOf" srcId="{20FD70D3-74F1-4048-90C0-DC862D65B0DB}" destId="{11092F85-6F5D-4A5D-9C47-7901582C714B}" srcOrd="0" destOrd="0" presId="urn:microsoft.com/office/officeart/2005/8/layout/target3"/>
    <dgm:cxn modelId="{9E4EE0F3-1F45-4DA4-AEE4-83EA39AF219C}" type="presParOf" srcId="{A55673A1-2E55-440F-8069-7892A511E6EF}" destId="{825CCEFE-E4EC-46AA-9EE5-BF4386967E33}" srcOrd="0" destOrd="0" presId="urn:microsoft.com/office/officeart/2005/8/layout/target3"/>
    <dgm:cxn modelId="{AE216207-4BA9-4FF6-AD1B-0396186371D9}" type="presParOf" srcId="{A55673A1-2E55-440F-8069-7892A511E6EF}" destId="{14CB128B-BD95-455C-B5E3-69C6279AF578}" srcOrd="1" destOrd="0" presId="urn:microsoft.com/office/officeart/2005/8/layout/target3"/>
    <dgm:cxn modelId="{E1599FA3-C423-437C-9548-721C886328C8}" type="presParOf" srcId="{A55673A1-2E55-440F-8069-7892A511E6EF}" destId="{31BA1AFD-F74B-41C5-9947-1291373F0EE2}" srcOrd="2" destOrd="0" presId="urn:microsoft.com/office/officeart/2005/8/layout/target3"/>
    <dgm:cxn modelId="{9375A927-567C-47E0-823B-2976D49247D1}" type="presParOf" srcId="{A55673A1-2E55-440F-8069-7892A511E6EF}" destId="{DF6A5779-C985-4645-B4C6-AAFE6DED3F8F}" srcOrd="3" destOrd="0" presId="urn:microsoft.com/office/officeart/2005/8/layout/target3"/>
    <dgm:cxn modelId="{11899EAE-F24C-4C42-AEC6-922721ECC941}" type="presParOf" srcId="{A55673A1-2E55-440F-8069-7892A511E6EF}" destId="{E58AA912-AC93-4F93-84BC-C012A2F53618}" srcOrd="4" destOrd="0" presId="urn:microsoft.com/office/officeart/2005/8/layout/target3"/>
    <dgm:cxn modelId="{67C4CA13-88C3-41C6-8DD6-CD80F542A9C6}" type="presParOf" srcId="{A55673A1-2E55-440F-8069-7892A511E6EF}" destId="{2094DB68-563A-4A3D-8EF0-33395B02F8DF}" srcOrd="5" destOrd="0" presId="urn:microsoft.com/office/officeart/2005/8/layout/target3"/>
    <dgm:cxn modelId="{FC7BF3EC-06C0-43A9-816B-48156FE55486}" type="presParOf" srcId="{A55673A1-2E55-440F-8069-7892A511E6EF}" destId="{48FD4C99-1E87-45D1-AA17-D2E95FBD9C0B}" srcOrd="6" destOrd="0" presId="urn:microsoft.com/office/officeart/2005/8/layout/target3"/>
    <dgm:cxn modelId="{CE792C57-A291-452C-B318-4D223B53EC5C}" type="presParOf" srcId="{A55673A1-2E55-440F-8069-7892A511E6EF}" destId="{F5D978A9-DFC0-4235-804A-0E173129BAE2}" srcOrd="7" destOrd="0" presId="urn:microsoft.com/office/officeart/2005/8/layout/target3"/>
    <dgm:cxn modelId="{B9C94E2C-3C97-4818-8D4D-93F37ADD68F5}" type="presParOf" srcId="{A55673A1-2E55-440F-8069-7892A511E6EF}" destId="{8CCE0576-D88E-4E45-B7B1-86D547686231}" srcOrd="8" destOrd="0" presId="urn:microsoft.com/office/officeart/2005/8/layout/target3"/>
    <dgm:cxn modelId="{29176DBB-9D54-43DB-9669-473C389597BA}" type="presParOf" srcId="{A55673A1-2E55-440F-8069-7892A511E6EF}" destId="{6463798F-CED1-4BBE-B84A-9D05490EA63E}" srcOrd="9" destOrd="0" presId="urn:microsoft.com/office/officeart/2005/8/layout/target3"/>
    <dgm:cxn modelId="{F8317BE3-A5DC-4AAA-A45F-C96BB8866F10}" type="presParOf" srcId="{A55673A1-2E55-440F-8069-7892A511E6EF}" destId="{5B8C9BB7-1B18-4CC1-A32F-0F5FB12F445A}" srcOrd="10" destOrd="0" presId="urn:microsoft.com/office/officeart/2005/8/layout/target3"/>
    <dgm:cxn modelId="{ABD0975E-057B-4B3A-848D-592F416157F9}" type="presParOf" srcId="{A55673A1-2E55-440F-8069-7892A511E6EF}" destId="{7BFDE2A8-C629-4C74-80A9-138CA7F2D03B}" srcOrd="11" destOrd="0" presId="urn:microsoft.com/office/officeart/2005/8/layout/target3"/>
    <dgm:cxn modelId="{96DEA21D-F223-47E2-8AC5-AFFD40866EE2}" type="presParOf" srcId="{A55673A1-2E55-440F-8069-7892A511E6EF}" destId="{11092F85-6F5D-4A5D-9C47-7901582C714B}" srcOrd="12" destOrd="0" presId="urn:microsoft.com/office/officeart/2005/8/layout/target3"/>
    <dgm:cxn modelId="{DAA5E4A0-98A4-4CE2-8AED-B6DED38347FC}" type="presParOf" srcId="{A55673A1-2E55-440F-8069-7892A511E6EF}" destId="{F5494CB8-1AFE-416C-B6AE-7AC078C38C1D}" srcOrd="13" destOrd="0" presId="urn:microsoft.com/office/officeart/2005/8/layout/target3"/>
    <dgm:cxn modelId="{DCA181E8-1E1B-4F32-82DB-5A4D538B41EE}" type="presParOf" srcId="{A55673A1-2E55-440F-8069-7892A511E6EF}" destId="{40545073-042B-445E-BEC1-806A1261DA13}" srcOrd="14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44D684F-2032-4F36-A132-6D04FEF6269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818575-E861-46C2-B84A-995A2D390F9E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451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1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1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1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1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2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53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5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45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453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453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453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AF8AF16-45BD-4E1F-BB22-AE1BD1B635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BFF8D-B143-47EE-BABF-69FCFF9A2A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F6AA0-B5D3-4E9E-86F3-07C6E19008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F27D5-A152-444D-B42F-94B0AF869A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13909-7E3C-438F-B8D1-BF1E735A3F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A408D-CB3B-4C29-B21E-5DFC725521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A7EE8-A2DD-4CDA-8A8C-5728C8C64F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0F460-A801-4D6A-BC55-661DA535EF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C2A87-A58E-4AD2-9B33-FA5FAC50AF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555C3-7A74-48A1-8AE2-F160A2A556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AE9CA-4083-4C7A-96AA-53A20EAF0A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349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49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0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50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35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351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35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35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D83073C-219C-4600-8DA6-0AA52EBEEB6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Содержание и особенности организации образовательного процесса</a:t>
            </a:r>
            <a:endParaRPr lang="ru-RU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2019-2020 учебный год</a:t>
            </a:r>
            <a:endParaRPr lang="ru-R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обучения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ДО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714356"/>
            <a:ext cx="3429024" cy="2973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Формы обучения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u="sng" dirty="0" smtClean="0"/>
              <a:t>Очная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</a:t>
            </a:r>
            <a:r>
              <a:rPr lang="ru-RU" dirty="0" err="1" smtClean="0"/>
              <a:t>чно-заочная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</a:t>
            </a:r>
            <a:r>
              <a:rPr lang="ru-RU" dirty="0" err="1" smtClean="0"/>
              <a:t>чно-дистанционная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з</a:t>
            </a:r>
            <a:r>
              <a:rPr lang="ru-RU" dirty="0" smtClean="0"/>
              <a:t>аочная.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Режим занятий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ДО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571480"/>
            <a:ext cx="3429024" cy="2973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Периодичность и продолжительность занятий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Общее количество часов в год.</a:t>
            </a:r>
          </a:p>
          <a:p>
            <a:r>
              <a:rPr lang="ru-RU" dirty="0" smtClean="0"/>
              <a:t>Количество часов и занятий в неделю.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организации образовательного процесса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ДО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571480"/>
            <a:ext cx="3429024" cy="2973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Особенности организации образовательного процесса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50112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Учебный план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ДО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571480"/>
            <a:ext cx="3429024" cy="2973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Учебный план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Содержание программы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ДО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571480"/>
            <a:ext cx="3429024" cy="2973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Структура раздела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Тема.</a:t>
            </a:r>
            <a:r>
              <a:rPr lang="ru-RU" dirty="0" smtClean="0"/>
              <a:t> …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Содержание.</a:t>
            </a:r>
            <a:r>
              <a:rPr lang="ru-RU" dirty="0" smtClean="0"/>
              <a:t> </a:t>
            </a:r>
          </a:p>
          <a:p>
            <a:pPr lvl="1">
              <a:buNone/>
            </a:pPr>
            <a:r>
              <a:rPr lang="ru-RU" dirty="0" smtClean="0"/>
              <a:t>А) Теоретический материал</a:t>
            </a:r>
          </a:p>
          <a:p>
            <a:pPr lvl="1">
              <a:buNone/>
            </a:pPr>
            <a:r>
              <a:rPr lang="ru-RU" dirty="0" smtClean="0"/>
              <a:t>Б) содержание практической части занятия.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Формы контроля: </a:t>
            </a:r>
            <a:r>
              <a:rPr lang="ru-RU" dirty="0" smtClean="0"/>
              <a:t>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*</a:t>
            </a:r>
            <a:r>
              <a:rPr lang="ru-RU" i="1" dirty="0" smtClean="0"/>
              <a:t>В содержании могут быть представлены вариативные образовательные маршруты для разных групп учащихся.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Отличительные особенности программы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5538" name="AutoShape 2" descr="Картинки по запросу дополнительное образование детей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540" name="AutoShape 4" descr="Картинки по запросу дополнительное образование детей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542" name="AutoShape 6" descr="Картинки по запросу дополнительное образование детей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544" name="AutoShape 8" descr="Картинки по запросу дополнительное образование детей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ДО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641070"/>
            <a:ext cx="3429024" cy="2973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62"/>
          </a:xfrm>
        </p:spPr>
        <p:txBody>
          <a:bodyPr/>
          <a:lstStyle/>
          <a:p>
            <a:r>
              <a:rPr lang="ru-RU" sz="3200" dirty="0" smtClean="0"/>
              <a:t>Связь содержания программы с другими компонентами программы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428736"/>
          <a:ext cx="8643998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ДО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571480"/>
            <a:ext cx="3429024" cy="2973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Соотношение результатов и задач программы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Отличительные особенности программы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Специфика цели и задач.</a:t>
            </a:r>
          </a:p>
          <a:p>
            <a:r>
              <a:rPr lang="ru-RU" dirty="0" smtClean="0"/>
              <a:t>Педагогические идеи, лежащие в основе программы.</a:t>
            </a:r>
          </a:p>
          <a:p>
            <a:r>
              <a:rPr lang="ru-RU" dirty="0" smtClean="0"/>
              <a:t>Особенности реализации программы, заложенные </a:t>
            </a:r>
            <a:br>
              <a:rPr lang="ru-RU" dirty="0" smtClean="0"/>
            </a:br>
            <a:r>
              <a:rPr lang="ru-RU" dirty="0" smtClean="0"/>
              <a:t>в содержании или структуре (напр., модульная структура).</a:t>
            </a:r>
          </a:p>
          <a:p>
            <a:r>
              <a:rPr lang="ru-RU" dirty="0" smtClean="0"/>
              <a:t>Особенности методов обучения и воспитания.</a:t>
            </a:r>
          </a:p>
          <a:p>
            <a:r>
              <a:rPr lang="ru-RU" dirty="0" smtClean="0"/>
              <a:t>Формы организации деятельности детей, характерные для данной программы, принципы </a:t>
            </a:r>
            <a:br>
              <a:rPr lang="ru-RU" dirty="0" smtClean="0"/>
            </a:br>
            <a:r>
              <a:rPr lang="ru-RU" dirty="0" smtClean="0"/>
              <a:t>их отбора.</a:t>
            </a:r>
          </a:p>
          <a:p>
            <a:r>
              <a:rPr lang="ru-RU" dirty="0" smtClean="0"/>
              <a:t>Специфика  используемых дидактических (воспитательных) средств.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Отличительные особенности программы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Адресат программы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ДО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71480"/>
            <a:ext cx="3429024" cy="2973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Адресат программы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«Портрет» учащегося, для которого будет актуальным обучение по данной программе:</a:t>
            </a:r>
          </a:p>
          <a:p>
            <a:pPr lvl="1"/>
            <a:r>
              <a:rPr lang="ru-RU" dirty="0" smtClean="0"/>
              <a:t>возраст;</a:t>
            </a:r>
          </a:p>
          <a:p>
            <a:pPr lvl="1"/>
            <a:r>
              <a:rPr lang="ru-RU" dirty="0" smtClean="0"/>
              <a:t>уровень развития;</a:t>
            </a:r>
          </a:p>
          <a:p>
            <a:pPr lvl="1"/>
            <a:r>
              <a:rPr lang="ru-RU" dirty="0" smtClean="0"/>
              <a:t>круг интересов;</a:t>
            </a:r>
          </a:p>
          <a:p>
            <a:pPr lvl="1"/>
            <a:r>
              <a:rPr lang="ru-RU" dirty="0" smtClean="0"/>
              <a:t>личностные характеристики;</a:t>
            </a:r>
          </a:p>
          <a:p>
            <a:pPr lvl="1"/>
            <a:r>
              <a:rPr lang="ru-RU" dirty="0" smtClean="0"/>
              <a:t>потенциальные роли в программе.</a:t>
            </a:r>
          </a:p>
          <a:p>
            <a:r>
              <a:rPr lang="ru-RU" dirty="0" smtClean="0"/>
              <a:t>Группа учащихся:</a:t>
            </a:r>
          </a:p>
          <a:p>
            <a:pPr lvl="1"/>
            <a:r>
              <a:rPr lang="ru-RU" dirty="0" smtClean="0"/>
              <a:t>принципы формирования групп;</a:t>
            </a:r>
          </a:p>
          <a:p>
            <a:pPr lvl="1"/>
            <a:r>
              <a:rPr lang="ru-RU" dirty="0" smtClean="0"/>
              <a:t>количество учащихся в группе;</a:t>
            </a:r>
          </a:p>
          <a:p>
            <a:pPr lvl="1"/>
            <a:r>
              <a:rPr lang="ru-RU" dirty="0" smtClean="0"/>
              <a:t>состав групп (постоянный, переменный).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«Портрет» учащегося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Уровень программы, объём и сроки реализации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ДО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641070"/>
            <a:ext cx="3429024" cy="2973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Уровень, объём, сроки реализации программы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Продолжительность образовательного процесса;</a:t>
            </a:r>
          </a:p>
          <a:p>
            <a:r>
              <a:rPr lang="ru-RU" dirty="0" smtClean="0"/>
              <a:t>срок обучения и часы обучения на каждый год и/или модуль;</a:t>
            </a:r>
          </a:p>
          <a:p>
            <a:r>
              <a:rPr lang="ru-RU" dirty="0" smtClean="0"/>
              <a:t>уровень программы (ознакомительный, базовый, углублённый).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98</TotalTime>
  <Words>340</Words>
  <Application>Microsoft Office PowerPoint</Application>
  <PresentationFormat>Экран (4:3)</PresentationFormat>
  <Paragraphs>95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Клен</vt:lpstr>
      <vt:lpstr>Содержание и особенности организации образовательного процесса</vt:lpstr>
      <vt:lpstr>Отличительные особенности программы</vt:lpstr>
      <vt:lpstr>Отличительные особенности программы</vt:lpstr>
      <vt:lpstr>Отличительные особенности программы</vt:lpstr>
      <vt:lpstr> Адресат программы</vt:lpstr>
      <vt:lpstr>Адресат программы</vt:lpstr>
      <vt:lpstr>«Портрет» учащегося</vt:lpstr>
      <vt:lpstr>Уровень программы, объём и сроки реализации</vt:lpstr>
      <vt:lpstr>Уровень, объём, сроки реализации программы</vt:lpstr>
      <vt:lpstr>Формы обучения</vt:lpstr>
      <vt:lpstr>Формы обучения</vt:lpstr>
      <vt:lpstr> Режим занятий</vt:lpstr>
      <vt:lpstr>Периодичность и продолжительность занятий</vt:lpstr>
      <vt:lpstr>Особенности организации образовательного процесса</vt:lpstr>
      <vt:lpstr>Особенности организации образовательного процесса</vt:lpstr>
      <vt:lpstr> Учебный план</vt:lpstr>
      <vt:lpstr>Учебный план</vt:lpstr>
      <vt:lpstr> Содержание программы</vt:lpstr>
      <vt:lpstr>Структура раздела</vt:lpstr>
      <vt:lpstr>Связь содержания программы с другими компонентами программы</vt:lpstr>
      <vt:lpstr>Планируемые результаты</vt:lpstr>
      <vt:lpstr>Соотношение результатов и задач программы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1</cp:lastModifiedBy>
  <cp:revision>34</cp:revision>
  <dcterms:created xsi:type="dcterms:W3CDTF">2011-11-26T17:15:13Z</dcterms:created>
  <dcterms:modified xsi:type="dcterms:W3CDTF">2019-08-30T20:09:15Z</dcterms:modified>
</cp:coreProperties>
</file>