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6"/>
  </p:notesMasterIdLst>
  <p:sldIdLst>
    <p:sldId id="256" r:id="rId2"/>
    <p:sldId id="261" r:id="rId3"/>
    <p:sldId id="264" r:id="rId4"/>
    <p:sldId id="265" r:id="rId5"/>
    <p:sldId id="258" r:id="rId6"/>
    <p:sldId id="257" r:id="rId7"/>
    <p:sldId id="259" r:id="rId8"/>
    <p:sldId id="260" r:id="rId9"/>
    <p:sldId id="262" r:id="rId10"/>
    <p:sldId id="263" r:id="rId11"/>
    <p:sldId id="269" r:id="rId12"/>
    <p:sldId id="270" r:id="rId13"/>
    <p:sldId id="271" r:id="rId14"/>
    <p:sldId id="272" r:id="rId15"/>
    <p:sldId id="267" r:id="rId16"/>
    <p:sldId id="266" r:id="rId17"/>
    <p:sldId id="268" r:id="rId18"/>
    <p:sldId id="273" r:id="rId19"/>
    <p:sldId id="278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104" autoAdjust="0"/>
    <p:restoredTop sz="94660"/>
  </p:normalViewPr>
  <p:slideViewPr>
    <p:cSldViewPr>
      <p:cViewPr varScale="1">
        <p:scale>
          <a:sx n="69" d="100"/>
          <a:sy n="69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BB6E5C-6632-482A-BDBF-649ABC25730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D7BE1C-E03F-4E41-BC72-2EDE7C8269D0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Содержание деятельности учащихся</a:t>
          </a:r>
          <a:endParaRPr lang="ru-RU" dirty="0">
            <a:solidFill>
              <a:schemeClr val="bg1"/>
            </a:solidFill>
          </a:endParaRPr>
        </a:p>
      </dgm:t>
    </dgm:pt>
    <dgm:pt modelId="{E1461B08-BC23-4670-AFCE-A422F9F1348A}" type="parTrans" cxnId="{0CB25CE5-C92C-4D92-8AE7-96CBEDB85E96}">
      <dgm:prSet/>
      <dgm:spPr/>
      <dgm:t>
        <a:bodyPr/>
        <a:lstStyle/>
        <a:p>
          <a:endParaRPr lang="ru-RU"/>
        </a:p>
      </dgm:t>
    </dgm:pt>
    <dgm:pt modelId="{AB9F03B3-717A-48D8-B5DA-8A208CD86A1C}" type="sibTrans" cxnId="{0CB25CE5-C92C-4D92-8AE7-96CBEDB85E96}">
      <dgm:prSet/>
      <dgm:spPr/>
      <dgm:t>
        <a:bodyPr/>
        <a:lstStyle/>
        <a:p>
          <a:endParaRPr lang="ru-RU"/>
        </a:p>
      </dgm:t>
    </dgm:pt>
    <dgm:pt modelId="{112501D4-A0C5-4D5F-B0E3-9A822978E786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Направленность программы (техническая, естественнонаучная, художественная, туристско-краеведческая, социально-педагогическая, физкультурно-спортивная)</a:t>
          </a:r>
          <a:endParaRPr lang="ru-RU" dirty="0">
            <a:solidFill>
              <a:schemeClr val="bg1"/>
            </a:solidFill>
          </a:endParaRPr>
        </a:p>
      </dgm:t>
    </dgm:pt>
    <dgm:pt modelId="{46260284-8518-4E7A-A7D7-41DF27BF77C8}" type="parTrans" cxnId="{2BE2C46B-0353-41A6-A933-2458C4FEED20}">
      <dgm:prSet/>
      <dgm:spPr/>
      <dgm:t>
        <a:bodyPr/>
        <a:lstStyle/>
        <a:p>
          <a:endParaRPr lang="ru-RU"/>
        </a:p>
      </dgm:t>
    </dgm:pt>
    <dgm:pt modelId="{D294DA36-F948-43DB-9159-4AF10EE3A97D}" type="sibTrans" cxnId="{2BE2C46B-0353-41A6-A933-2458C4FEED20}">
      <dgm:prSet/>
      <dgm:spPr/>
      <dgm:t>
        <a:bodyPr/>
        <a:lstStyle/>
        <a:p>
          <a:endParaRPr lang="ru-RU"/>
        </a:p>
      </dgm:t>
    </dgm:pt>
    <dgm:pt modelId="{058E6EA7-2C78-4888-A48A-895DB8E70DF1}" type="pres">
      <dgm:prSet presAssocID="{80BB6E5C-6632-482A-BDBF-649ABC25730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D89FD8-1AA2-4A89-A10D-648472B86FCE}" type="pres">
      <dgm:prSet presAssocID="{80BB6E5C-6632-482A-BDBF-649ABC257301}" presName="dummyMaxCanvas" presStyleCnt="0">
        <dgm:presLayoutVars/>
      </dgm:prSet>
      <dgm:spPr/>
    </dgm:pt>
    <dgm:pt modelId="{08DEFF23-4C9F-4F2F-903A-80B9379313CD}" type="pres">
      <dgm:prSet presAssocID="{80BB6E5C-6632-482A-BDBF-649ABC257301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F78714-9679-42D1-A4B5-2EE318EF0253}" type="pres">
      <dgm:prSet presAssocID="{80BB6E5C-6632-482A-BDBF-649ABC257301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3241B-962D-48BD-961C-95DFD8C7993C}" type="pres">
      <dgm:prSet presAssocID="{80BB6E5C-6632-482A-BDBF-649ABC257301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B020AC-91DB-41EE-AE91-07458E224C4E}" type="pres">
      <dgm:prSet presAssocID="{80BB6E5C-6632-482A-BDBF-649ABC257301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2E10F-D6B7-4165-B9A4-600342982862}" type="pres">
      <dgm:prSet presAssocID="{80BB6E5C-6632-482A-BDBF-649ABC257301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E2C46B-0353-41A6-A933-2458C4FEED20}" srcId="{80BB6E5C-6632-482A-BDBF-649ABC257301}" destId="{112501D4-A0C5-4D5F-B0E3-9A822978E786}" srcOrd="1" destOrd="0" parTransId="{46260284-8518-4E7A-A7D7-41DF27BF77C8}" sibTransId="{D294DA36-F948-43DB-9159-4AF10EE3A97D}"/>
    <dgm:cxn modelId="{902C3A7A-1AF2-4C0B-B87C-664CB84FF3B0}" type="presOf" srcId="{C2D7BE1C-E03F-4E41-BC72-2EDE7C8269D0}" destId="{57B020AC-91DB-41EE-AE91-07458E224C4E}" srcOrd="1" destOrd="0" presId="urn:microsoft.com/office/officeart/2005/8/layout/vProcess5"/>
    <dgm:cxn modelId="{73C2C650-0857-4C71-BF4E-661AA4F6F96E}" type="presOf" srcId="{112501D4-A0C5-4D5F-B0E3-9A822978E786}" destId="{B5F78714-9679-42D1-A4B5-2EE318EF0253}" srcOrd="0" destOrd="0" presId="urn:microsoft.com/office/officeart/2005/8/layout/vProcess5"/>
    <dgm:cxn modelId="{1AD4CB07-C535-4E44-AF32-FB68822B6961}" type="presOf" srcId="{80BB6E5C-6632-482A-BDBF-649ABC257301}" destId="{058E6EA7-2C78-4888-A48A-895DB8E70DF1}" srcOrd="0" destOrd="0" presId="urn:microsoft.com/office/officeart/2005/8/layout/vProcess5"/>
    <dgm:cxn modelId="{D53BE95D-2BAB-42ED-9603-6C4CFF50B30C}" type="presOf" srcId="{112501D4-A0C5-4D5F-B0E3-9A822978E786}" destId="{D4C2E10F-D6B7-4165-B9A4-600342982862}" srcOrd="1" destOrd="0" presId="urn:microsoft.com/office/officeart/2005/8/layout/vProcess5"/>
    <dgm:cxn modelId="{0CB25CE5-C92C-4D92-8AE7-96CBEDB85E96}" srcId="{80BB6E5C-6632-482A-BDBF-649ABC257301}" destId="{C2D7BE1C-E03F-4E41-BC72-2EDE7C8269D0}" srcOrd="0" destOrd="0" parTransId="{E1461B08-BC23-4670-AFCE-A422F9F1348A}" sibTransId="{AB9F03B3-717A-48D8-B5DA-8A208CD86A1C}"/>
    <dgm:cxn modelId="{BB6A688E-8EAE-4E65-844F-A8102AD94B12}" type="presOf" srcId="{AB9F03B3-717A-48D8-B5DA-8A208CD86A1C}" destId="{D373241B-962D-48BD-961C-95DFD8C7993C}" srcOrd="0" destOrd="0" presId="urn:microsoft.com/office/officeart/2005/8/layout/vProcess5"/>
    <dgm:cxn modelId="{F6F6B1E1-0614-45D3-999B-6701BF78B324}" type="presOf" srcId="{C2D7BE1C-E03F-4E41-BC72-2EDE7C8269D0}" destId="{08DEFF23-4C9F-4F2F-903A-80B9379313CD}" srcOrd="0" destOrd="0" presId="urn:microsoft.com/office/officeart/2005/8/layout/vProcess5"/>
    <dgm:cxn modelId="{FE1FDA6B-ECD4-4386-8FC6-7E209F368D16}" type="presParOf" srcId="{058E6EA7-2C78-4888-A48A-895DB8E70DF1}" destId="{94D89FD8-1AA2-4A89-A10D-648472B86FCE}" srcOrd="0" destOrd="0" presId="urn:microsoft.com/office/officeart/2005/8/layout/vProcess5"/>
    <dgm:cxn modelId="{17E387E7-C9E5-4F86-817F-3D9E7FD274D5}" type="presParOf" srcId="{058E6EA7-2C78-4888-A48A-895DB8E70DF1}" destId="{08DEFF23-4C9F-4F2F-903A-80B9379313CD}" srcOrd="1" destOrd="0" presId="urn:microsoft.com/office/officeart/2005/8/layout/vProcess5"/>
    <dgm:cxn modelId="{08D89971-2C06-4299-93FC-BCDCF9B1945C}" type="presParOf" srcId="{058E6EA7-2C78-4888-A48A-895DB8E70DF1}" destId="{B5F78714-9679-42D1-A4B5-2EE318EF0253}" srcOrd="2" destOrd="0" presId="urn:microsoft.com/office/officeart/2005/8/layout/vProcess5"/>
    <dgm:cxn modelId="{0533F97E-5D6F-4A81-9B51-A06F7C261FBB}" type="presParOf" srcId="{058E6EA7-2C78-4888-A48A-895DB8E70DF1}" destId="{D373241B-962D-48BD-961C-95DFD8C7993C}" srcOrd="3" destOrd="0" presId="urn:microsoft.com/office/officeart/2005/8/layout/vProcess5"/>
    <dgm:cxn modelId="{DA94C680-4DFB-4949-8301-52705B654141}" type="presParOf" srcId="{058E6EA7-2C78-4888-A48A-895DB8E70DF1}" destId="{57B020AC-91DB-41EE-AE91-07458E224C4E}" srcOrd="4" destOrd="0" presId="urn:microsoft.com/office/officeart/2005/8/layout/vProcess5"/>
    <dgm:cxn modelId="{045DC52C-60AB-4BD9-A449-06775D8A9050}" type="presParOf" srcId="{058E6EA7-2C78-4888-A48A-895DB8E70DF1}" destId="{D4C2E10F-D6B7-4165-B9A4-600342982862}" srcOrd="5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CBA589-3EAE-44E8-ABF0-36F2ACA83A8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0E44BC-D377-40D2-937A-5E79DAAAB17B}">
      <dgm:prSet phldrT="[Текст]"/>
      <dgm:spPr/>
      <dgm:t>
        <a:bodyPr/>
        <a:lstStyle/>
        <a:p>
          <a:r>
            <a:rPr lang="ru-RU" dirty="0" smtClean="0"/>
            <a:t>Актуальность</a:t>
          </a:r>
          <a:endParaRPr lang="ru-RU" dirty="0"/>
        </a:p>
      </dgm:t>
    </dgm:pt>
    <dgm:pt modelId="{FF2C76E3-DCF7-4484-A8D2-EA0E00D84F2A}" type="parTrans" cxnId="{2ED7E7CA-915E-45FD-A49B-BB3B97B6297B}">
      <dgm:prSet/>
      <dgm:spPr/>
      <dgm:t>
        <a:bodyPr/>
        <a:lstStyle/>
        <a:p>
          <a:endParaRPr lang="ru-RU"/>
        </a:p>
      </dgm:t>
    </dgm:pt>
    <dgm:pt modelId="{7E500266-FE76-4B9D-A467-F6A4C64FBBC6}" type="sibTrans" cxnId="{2ED7E7CA-915E-45FD-A49B-BB3B97B6297B}">
      <dgm:prSet/>
      <dgm:spPr/>
      <dgm:t>
        <a:bodyPr/>
        <a:lstStyle/>
        <a:p>
          <a:endParaRPr lang="ru-RU"/>
        </a:p>
      </dgm:t>
    </dgm:pt>
    <dgm:pt modelId="{FCE05F28-0ACF-4278-B7B9-261495E04C62}">
      <dgm:prSet phldrT="[Текст]" custT="1"/>
      <dgm:spPr/>
      <dgm:t>
        <a:bodyPr/>
        <a:lstStyle/>
        <a:p>
          <a:r>
            <a:rPr lang="ru-RU" sz="3200" dirty="0" smtClean="0"/>
            <a:t>Цель</a:t>
          </a:r>
          <a:endParaRPr lang="ru-RU" sz="1600" dirty="0"/>
        </a:p>
      </dgm:t>
    </dgm:pt>
    <dgm:pt modelId="{3EF6F849-8C69-40F7-B4BF-297A63506AAD}" type="parTrans" cxnId="{0567C547-0F0C-4397-A00C-E1C5434CA20D}">
      <dgm:prSet/>
      <dgm:spPr/>
      <dgm:t>
        <a:bodyPr/>
        <a:lstStyle/>
        <a:p>
          <a:endParaRPr lang="ru-RU"/>
        </a:p>
      </dgm:t>
    </dgm:pt>
    <dgm:pt modelId="{C36C279C-2A15-4794-8A5D-F44FC06A6338}" type="sibTrans" cxnId="{0567C547-0F0C-4397-A00C-E1C5434CA20D}">
      <dgm:prSet/>
      <dgm:spPr/>
      <dgm:t>
        <a:bodyPr/>
        <a:lstStyle/>
        <a:p>
          <a:endParaRPr lang="ru-RU"/>
        </a:p>
      </dgm:t>
    </dgm:pt>
    <dgm:pt modelId="{DD27A7B8-1D52-4A1D-8CA8-9F6D535494C0}">
      <dgm:prSet phldrT="[Текст]"/>
      <dgm:spPr/>
      <dgm:t>
        <a:bodyPr/>
        <a:lstStyle/>
        <a:p>
          <a:r>
            <a:rPr lang="ru-RU" dirty="0" smtClean="0"/>
            <a:t>Образовательные задачи</a:t>
          </a:r>
          <a:endParaRPr lang="ru-RU" dirty="0"/>
        </a:p>
      </dgm:t>
    </dgm:pt>
    <dgm:pt modelId="{39DF3298-01A9-4FB0-972D-DEF4928D98EA}" type="parTrans" cxnId="{4047F3C4-FB74-4922-880D-C4C7579EFF65}">
      <dgm:prSet/>
      <dgm:spPr/>
      <dgm:t>
        <a:bodyPr/>
        <a:lstStyle/>
        <a:p>
          <a:endParaRPr lang="ru-RU"/>
        </a:p>
      </dgm:t>
    </dgm:pt>
    <dgm:pt modelId="{845E9EEF-AECA-4228-BBA3-1D043F237259}" type="sibTrans" cxnId="{4047F3C4-FB74-4922-880D-C4C7579EFF65}">
      <dgm:prSet/>
      <dgm:spPr/>
      <dgm:t>
        <a:bodyPr/>
        <a:lstStyle/>
        <a:p>
          <a:endParaRPr lang="ru-RU"/>
        </a:p>
      </dgm:t>
    </dgm:pt>
    <dgm:pt modelId="{0F4E0101-A810-4055-819A-0A6C138FA036}">
      <dgm:prSet phldrT="[Текст]"/>
      <dgm:spPr/>
      <dgm:t>
        <a:bodyPr/>
        <a:lstStyle/>
        <a:p>
          <a:r>
            <a:rPr lang="ru-RU" dirty="0" err="1" smtClean="0"/>
            <a:t>Метапредметные</a:t>
          </a:r>
          <a:r>
            <a:rPr lang="ru-RU" dirty="0" smtClean="0"/>
            <a:t> задачи</a:t>
          </a:r>
          <a:endParaRPr lang="ru-RU" dirty="0"/>
        </a:p>
      </dgm:t>
    </dgm:pt>
    <dgm:pt modelId="{9889051C-98DF-4F15-A291-19D283AE35C2}" type="parTrans" cxnId="{56C5EF07-91E2-4806-BBCB-4D4D37AD2E32}">
      <dgm:prSet/>
      <dgm:spPr/>
      <dgm:t>
        <a:bodyPr/>
        <a:lstStyle/>
        <a:p>
          <a:endParaRPr lang="ru-RU"/>
        </a:p>
      </dgm:t>
    </dgm:pt>
    <dgm:pt modelId="{B7E77FBA-6280-4D2F-A56D-0CA2DB855CA2}" type="sibTrans" cxnId="{56C5EF07-91E2-4806-BBCB-4D4D37AD2E32}">
      <dgm:prSet/>
      <dgm:spPr/>
      <dgm:t>
        <a:bodyPr/>
        <a:lstStyle/>
        <a:p>
          <a:endParaRPr lang="ru-RU"/>
        </a:p>
      </dgm:t>
    </dgm:pt>
    <dgm:pt modelId="{77127507-78C5-43D3-9AE4-F1ADF0C995AD}">
      <dgm:prSet phldrT="[Текст]"/>
      <dgm:spPr/>
      <dgm:t>
        <a:bodyPr/>
        <a:lstStyle/>
        <a:p>
          <a:r>
            <a:rPr lang="ru-RU" dirty="0" smtClean="0"/>
            <a:t>Личностные задачи</a:t>
          </a:r>
          <a:endParaRPr lang="ru-RU" dirty="0"/>
        </a:p>
      </dgm:t>
    </dgm:pt>
    <dgm:pt modelId="{E8698AB6-29C7-481F-9EE1-009034724A81}" type="parTrans" cxnId="{27818838-4B47-4FED-A1C8-24188BC83931}">
      <dgm:prSet/>
      <dgm:spPr/>
      <dgm:t>
        <a:bodyPr/>
        <a:lstStyle/>
        <a:p>
          <a:endParaRPr lang="ru-RU"/>
        </a:p>
      </dgm:t>
    </dgm:pt>
    <dgm:pt modelId="{C5256A99-1F1C-4B6B-A4B1-B911D76187E8}" type="sibTrans" cxnId="{27818838-4B47-4FED-A1C8-24188BC83931}">
      <dgm:prSet/>
      <dgm:spPr/>
      <dgm:t>
        <a:bodyPr/>
        <a:lstStyle/>
        <a:p>
          <a:endParaRPr lang="ru-RU"/>
        </a:p>
      </dgm:t>
    </dgm:pt>
    <dgm:pt modelId="{0B05459C-5E3A-4C5F-9DAB-FCF83528A57B}">
      <dgm:prSet phldrT="[Текст]"/>
      <dgm:spPr/>
      <dgm:t>
        <a:bodyPr/>
        <a:lstStyle/>
        <a:p>
          <a:r>
            <a:rPr lang="ru-RU" dirty="0" smtClean="0"/>
            <a:t>Направленность</a:t>
          </a:r>
          <a:endParaRPr lang="ru-RU" dirty="0"/>
        </a:p>
      </dgm:t>
    </dgm:pt>
    <dgm:pt modelId="{676B7666-4200-45D4-96E1-1E51E14FC566}" type="parTrans" cxnId="{3AC8E2A6-526B-4D75-910F-A9CCDCF578C1}">
      <dgm:prSet/>
      <dgm:spPr/>
      <dgm:t>
        <a:bodyPr/>
        <a:lstStyle/>
        <a:p>
          <a:endParaRPr lang="ru-RU"/>
        </a:p>
      </dgm:t>
    </dgm:pt>
    <dgm:pt modelId="{BFF19BFF-99FA-42FD-B4C2-8028075DD185}" type="sibTrans" cxnId="{3AC8E2A6-526B-4D75-910F-A9CCDCF578C1}">
      <dgm:prSet/>
      <dgm:spPr/>
      <dgm:t>
        <a:bodyPr/>
        <a:lstStyle/>
        <a:p>
          <a:endParaRPr lang="ru-RU"/>
        </a:p>
      </dgm:t>
    </dgm:pt>
    <dgm:pt modelId="{BAFD0F1F-DDB0-4E50-810A-1D38FB037CB9}">
      <dgm:prSet phldrT="[Текст]"/>
      <dgm:spPr/>
      <dgm:t>
        <a:bodyPr/>
        <a:lstStyle/>
        <a:p>
          <a:r>
            <a:rPr lang="ru-RU" dirty="0" smtClean="0"/>
            <a:t>Предполагаемый результат</a:t>
          </a:r>
          <a:endParaRPr lang="ru-RU" dirty="0"/>
        </a:p>
      </dgm:t>
    </dgm:pt>
    <dgm:pt modelId="{15691E3C-F6CB-4EAE-8F40-92995C3B25A8}" type="parTrans" cxnId="{436BA86E-060F-43FE-9405-780C56380E52}">
      <dgm:prSet/>
      <dgm:spPr/>
      <dgm:t>
        <a:bodyPr/>
        <a:lstStyle/>
        <a:p>
          <a:endParaRPr lang="ru-RU"/>
        </a:p>
      </dgm:t>
    </dgm:pt>
    <dgm:pt modelId="{7B4E6851-E573-4CDF-AD90-F7AFD0FB9A80}" type="sibTrans" cxnId="{436BA86E-060F-43FE-9405-780C56380E52}">
      <dgm:prSet/>
      <dgm:spPr/>
      <dgm:t>
        <a:bodyPr/>
        <a:lstStyle/>
        <a:p>
          <a:endParaRPr lang="ru-RU"/>
        </a:p>
      </dgm:t>
    </dgm:pt>
    <dgm:pt modelId="{16993810-B7EC-4100-9D36-E8F69C4F419B}" type="pres">
      <dgm:prSet presAssocID="{03CBA589-3EAE-44E8-ABF0-36F2ACA83A8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244BE95-1B7E-4D2C-AA17-EAF9118D14B6}" type="pres">
      <dgm:prSet presAssocID="{2F0E44BC-D377-40D2-937A-5E79DAAAB17B}" presName="hierRoot1" presStyleCnt="0"/>
      <dgm:spPr/>
    </dgm:pt>
    <dgm:pt modelId="{B0144E50-37BB-4766-BF3A-5B6C19CEA1F5}" type="pres">
      <dgm:prSet presAssocID="{2F0E44BC-D377-40D2-937A-5E79DAAAB17B}" presName="composite" presStyleCnt="0"/>
      <dgm:spPr/>
    </dgm:pt>
    <dgm:pt modelId="{B103E6F0-537D-427A-A45E-7445791322C6}" type="pres">
      <dgm:prSet presAssocID="{2F0E44BC-D377-40D2-937A-5E79DAAAB17B}" presName="background" presStyleLbl="node0" presStyleIdx="0" presStyleCnt="3"/>
      <dgm:spPr/>
    </dgm:pt>
    <dgm:pt modelId="{439ED68C-6682-4587-BFC3-F08F689566A6}" type="pres">
      <dgm:prSet presAssocID="{2F0E44BC-D377-40D2-937A-5E79DAAAB17B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C3D64E-6C59-4322-A4C0-1AEA74771D9C}" type="pres">
      <dgm:prSet presAssocID="{2F0E44BC-D377-40D2-937A-5E79DAAAB17B}" presName="hierChild2" presStyleCnt="0"/>
      <dgm:spPr/>
    </dgm:pt>
    <dgm:pt modelId="{D67F63FD-F40A-42AA-B643-D170881CF3C1}" type="pres">
      <dgm:prSet presAssocID="{0B05459C-5E3A-4C5F-9DAB-FCF83528A57B}" presName="hierRoot1" presStyleCnt="0"/>
      <dgm:spPr/>
    </dgm:pt>
    <dgm:pt modelId="{73EBFC3A-A428-44FD-B53E-BACE09B6397E}" type="pres">
      <dgm:prSet presAssocID="{0B05459C-5E3A-4C5F-9DAB-FCF83528A57B}" presName="composite" presStyleCnt="0"/>
      <dgm:spPr/>
    </dgm:pt>
    <dgm:pt modelId="{A3EC34F7-FCD3-4552-B261-7C77C72CEFFD}" type="pres">
      <dgm:prSet presAssocID="{0B05459C-5E3A-4C5F-9DAB-FCF83528A57B}" presName="background" presStyleLbl="node0" presStyleIdx="1" presStyleCnt="3"/>
      <dgm:spPr/>
    </dgm:pt>
    <dgm:pt modelId="{1D5249A8-194A-4E0A-B734-9FF6ECFDEF8F}" type="pres">
      <dgm:prSet presAssocID="{0B05459C-5E3A-4C5F-9DAB-FCF83528A57B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3A9116-3E2F-4E50-863E-4893D48749CA}" type="pres">
      <dgm:prSet presAssocID="{0B05459C-5E3A-4C5F-9DAB-FCF83528A57B}" presName="hierChild2" presStyleCnt="0"/>
      <dgm:spPr/>
    </dgm:pt>
    <dgm:pt modelId="{832664AC-A9D7-493C-A14B-268829AE1445}" type="pres">
      <dgm:prSet presAssocID="{BAFD0F1F-DDB0-4E50-810A-1D38FB037CB9}" presName="hierRoot1" presStyleCnt="0"/>
      <dgm:spPr/>
    </dgm:pt>
    <dgm:pt modelId="{0728FD20-FE25-49EC-A320-8393DF5D70A7}" type="pres">
      <dgm:prSet presAssocID="{BAFD0F1F-DDB0-4E50-810A-1D38FB037CB9}" presName="composite" presStyleCnt="0"/>
      <dgm:spPr/>
    </dgm:pt>
    <dgm:pt modelId="{7BA2AD65-B542-4752-ACC7-F230D918A401}" type="pres">
      <dgm:prSet presAssocID="{BAFD0F1F-DDB0-4E50-810A-1D38FB037CB9}" presName="background" presStyleLbl="node0" presStyleIdx="2" presStyleCnt="3"/>
      <dgm:spPr/>
    </dgm:pt>
    <dgm:pt modelId="{09B6DDC2-F2D3-4B12-BC32-12A7EEF1881C}" type="pres">
      <dgm:prSet presAssocID="{BAFD0F1F-DDB0-4E50-810A-1D38FB037CB9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1FF2B7-8349-427D-BB88-C0738BF89629}" type="pres">
      <dgm:prSet presAssocID="{BAFD0F1F-DDB0-4E50-810A-1D38FB037CB9}" presName="hierChild2" presStyleCnt="0"/>
      <dgm:spPr/>
    </dgm:pt>
    <dgm:pt modelId="{958B512B-F581-4D1B-BE28-BBBF0732CC66}" type="pres">
      <dgm:prSet presAssocID="{3EF6F849-8C69-40F7-B4BF-297A63506AAD}" presName="Name10" presStyleLbl="parChTrans1D2" presStyleIdx="0" presStyleCnt="1"/>
      <dgm:spPr/>
      <dgm:t>
        <a:bodyPr/>
        <a:lstStyle/>
        <a:p>
          <a:endParaRPr lang="ru-RU"/>
        </a:p>
      </dgm:t>
    </dgm:pt>
    <dgm:pt modelId="{0BA0D6C5-1464-4B62-BF4D-923F3B98CBBC}" type="pres">
      <dgm:prSet presAssocID="{FCE05F28-0ACF-4278-B7B9-261495E04C62}" presName="hierRoot2" presStyleCnt="0"/>
      <dgm:spPr/>
    </dgm:pt>
    <dgm:pt modelId="{69E1EBC0-9BBD-4900-9057-C67735ED6BB9}" type="pres">
      <dgm:prSet presAssocID="{FCE05F28-0ACF-4278-B7B9-261495E04C62}" presName="composite2" presStyleCnt="0"/>
      <dgm:spPr/>
    </dgm:pt>
    <dgm:pt modelId="{99177871-40B4-448E-9DC0-555F65CD1009}" type="pres">
      <dgm:prSet presAssocID="{FCE05F28-0ACF-4278-B7B9-261495E04C62}" presName="background2" presStyleLbl="node2" presStyleIdx="0" presStyleCnt="1"/>
      <dgm:spPr/>
    </dgm:pt>
    <dgm:pt modelId="{2A87FDF7-AE28-4E93-BDDC-2F29544D1F64}" type="pres">
      <dgm:prSet presAssocID="{FCE05F28-0ACF-4278-B7B9-261495E04C62}" presName="text2" presStyleLbl="fgAcc2" presStyleIdx="0" presStyleCnt="1" custScaleX="1322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049272-3789-47E6-957B-0828FCB96B07}" type="pres">
      <dgm:prSet presAssocID="{FCE05F28-0ACF-4278-B7B9-261495E04C62}" presName="hierChild3" presStyleCnt="0"/>
      <dgm:spPr/>
    </dgm:pt>
    <dgm:pt modelId="{5F27F1DD-7D83-452D-9F8D-B537633160BE}" type="pres">
      <dgm:prSet presAssocID="{39DF3298-01A9-4FB0-972D-DEF4928D98EA}" presName="Name17" presStyleLbl="parChTrans1D3" presStyleIdx="0" presStyleCnt="3"/>
      <dgm:spPr/>
      <dgm:t>
        <a:bodyPr/>
        <a:lstStyle/>
        <a:p>
          <a:endParaRPr lang="ru-RU"/>
        </a:p>
      </dgm:t>
    </dgm:pt>
    <dgm:pt modelId="{E19E4976-52A1-4F4D-AF2D-AE66CC463781}" type="pres">
      <dgm:prSet presAssocID="{DD27A7B8-1D52-4A1D-8CA8-9F6D535494C0}" presName="hierRoot3" presStyleCnt="0"/>
      <dgm:spPr/>
    </dgm:pt>
    <dgm:pt modelId="{CAA278DB-9B58-4799-991B-77DC6F353656}" type="pres">
      <dgm:prSet presAssocID="{DD27A7B8-1D52-4A1D-8CA8-9F6D535494C0}" presName="composite3" presStyleCnt="0"/>
      <dgm:spPr/>
    </dgm:pt>
    <dgm:pt modelId="{672D7F86-8CA3-4F80-83BB-053A7D4CC7BD}" type="pres">
      <dgm:prSet presAssocID="{DD27A7B8-1D52-4A1D-8CA8-9F6D535494C0}" presName="background3" presStyleLbl="node3" presStyleIdx="0" presStyleCnt="3"/>
      <dgm:spPr/>
    </dgm:pt>
    <dgm:pt modelId="{48B8B4E2-B9E3-45BC-A1C9-430D12D2D4FA}" type="pres">
      <dgm:prSet presAssocID="{DD27A7B8-1D52-4A1D-8CA8-9F6D535494C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9794AD-9F5F-49E6-9C13-4608485164F2}" type="pres">
      <dgm:prSet presAssocID="{DD27A7B8-1D52-4A1D-8CA8-9F6D535494C0}" presName="hierChild4" presStyleCnt="0"/>
      <dgm:spPr/>
    </dgm:pt>
    <dgm:pt modelId="{7BFEDC8E-8F7B-4A29-B657-32BB9A43C311}" type="pres">
      <dgm:prSet presAssocID="{9889051C-98DF-4F15-A291-19D283AE35C2}" presName="Name17" presStyleLbl="parChTrans1D3" presStyleIdx="1" presStyleCnt="3"/>
      <dgm:spPr/>
      <dgm:t>
        <a:bodyPr/>
        <a:lstStyle/>
        <a:p>
          <a:endParaRPr lang="ru-RU"/>
        </a:p>
      </dgm:t>
    </dgm:pt>
    <dgm:pt modelId="{FF109ECC-D264-4DC8-938B-C1BF71BD8E44}" type="pres">
      <dgm:prSet presAssocID="{0F4E0101-A810-4055-819A-0A6C138FA036}" presName="hierRoot3" presStyleCnt="0"/>
      <dgm:spPr/>
    </dgm:pt>
    <dgm:pt modelId="{34FBEB98-5734-4C3A-83E4-C06F08E50880}" type="pres">
      <dgm:prSet presAssocID="{0F4E0101-A810-4055-819A-0A6C138FA036}" presName="composite3" presStyleCnt="0"/>
      <dgm:spPr/>
    </dgm:pt>
    <dgm:pt modelId="{E8C07E39-BC21-401B-90BD-BE4AFDC3FD4F}" type="pres">
      <dgm:prSet presAssocID="{0F4E0101-A810-4055-819A-0A6C138FA036}" presName="background3" presStyleLbl="node3" presStyleIdx="1" presStyleCnt="3"/>
      <dgm:spPr/>
    </dgm:pt>
    <dgm:pt modelId="{522CAB6F-1ECB-4E73-B2EB-176ACBCCAAC0}" type="pres">
      <dgm:prSet presAssocID="{0F4E0101-A810-4055-819A-0A6C138FA036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8FDF66-1C8D-4912-9275-E276E00B15D6}" type="pres">
      <dgm:prSet presAssocID="{0F4E0101-A810-4055-819A-0A6C138FA036}" presName="hierChild4" presStyleCnt="0"/>
      <dgm:spPr/>
    </dgm:pt>
    <dgm:pt modelId="{4B9D035F-1076-4487-9062-68E67FE97A7F}" type="pres">
      <dgm:prSet presAssocID="{E8698AB6-29C7-481F-9EE1-009034724A81}" presName="Name17" presStyleLbl="parChTrans1D3" presStyleIdx="2" presStyleCnt="3"/>
      <dgm:spPr/>
      <dgm:t>
        <a:bodyPr/>
        <a:lstStyle/>
        <a:p>
          <a:endParaRPr lang="ru-RU"/>
        </a:p>
      </dgm:t>
    </dgm:pt>
    <dgm:pt modelId="{2540356B-0DC7-4708-A9A6-33E42398F679}" type="pres">
      <dgm:prSet presAssocID="{77127507-78C5-43D3-9AE4-F1ADF0C995AD}" presName="hierRoot3" presStyleCnt="0"/>
      <dgm:spPr/>
    </dgm:pt>
    <dgm:pt modelId="{FE5DB1F9-96B4-4F3B-9911-8884B7825728}" type="pres">
      <dgm:prSet presAssocID="{77127507-78C5-43D3-9AE4-F1ADF0C995AD}" presName="composite3" presStyleCnt="0"/>
      <dgm:spPr/>
    </dgm:pt>
    <dgm:pt modelId="{3101FDD0-F6D8-4519-8F5D-E5EBF05AA16D}" type="pres">
      <dgm:prSet presAssocID="{77127507-78C5-43D3-9AE4-F1ADF0C995AD}" presName="background3" presStyleLbl="node3" presStyleIdx="2" presStyleCnt="3"/>
      <dgm:spPr/>
    </dgm:pt>
    <dgm:pt modelId="{FABF20B9-0BF2-4F8F-AC08-273B3AB05081}" type="pres">
      <dgm:prSet presAssocID="{77127507-78C5-43D3-9AE4-F1ADF0C995AD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5565B8-4DFC-45E7-B927-25A769FDDCBB}" type="pres">
      <dgm:prSet presAssocID="{77127507-78C5-43D3-9AE4-F1ADF0C995AD}" presName="hierChild4" presStyleCnt="0"/>
      <dgm:spPr/>
    </dgm:pt>
  </dgm:ptLst>
  <dgm:cxnLst>
    <dgm:cxn modelId="{4047F3C4-FB74-4922-880D-C4C7579EFF65}" srcId="{FCE05F28-0ACF-4278-B7B9-261495E04C62}" destId="{DD27A7B8-1D52-4A1D-8CA8-9F6D535494C0}" srcOrd="0" destOrd="0" parTransId="{39DF3298-01A9-4FB0-972D-DEF4928D98EA}" sibTransId="{845E9EEF-AECA-4228-BBA3-1D043F237259}"/>
    <dgm:cxn modelId="{0567C547-0F0C-4397-A00C-E1C5434CA20D}" srcId="{BAFD0F1F-DDB0-4E50-810A-1D38FB037CB9}" destId="{FCE05F28-0ACF-4278-B7B9-261495E04C62}" srcOrd="0" destOrd="0" parTransId="{3EF6F849-8C69-40F7-B4BF-297A63506AAD}" sibTransId="{C36C279C-2A15-4794-8A5D-F44FC06A6338}"/>
    <dgm:cxn modelId="{9DF6DFFA-AC59-4CE1-90E2-C771E407982A}" type="presOf" srcId="{E8698AB6-29C7-481F-9EE1-009034724A81}" destId="{4B9D035F-1076-4487-9062-68E67FE97A7F}" srcOrd="0" destOrd="0" presId="urn:microsoft.com/office/officeart/2005/8/layout/hierarchy1"/>
    <dgm:cxn modelId="{3AC8E2A6-526B-4D75-910F-A9CCDCF578C1}" srcId="{03CBA589-3EAE-44E8-ABF0-36F2ACA83A8A}" destId="{0B05459C-5E3A-4C5F-9DAB-FCF83528A57B}" srcOrd="1" destOrd="0" parTransId="{676B7666-4200-45D4-96E1-1E51E14FC566}" sibTransId="{BFF19BFF-99FA-42FD-B4C2-8028075DD185}"/>
    <dgm:cxn modelId="{0F9BB813-8441-4160-AE8C-AEFA88A3AFB2}" type="presOf" srcId="{DD27A7B8-1D52-4A1D-8CA8-9F6D535494C0}" destId="{48B8B4E2-B9E3-45BC-A1C9-430D12D2D4FA}" srcOrd="0" destOrd="0" presId="urn:microsoft.com/office/officeart/2005/8/layout/hierarchy1"/>
    <dgm:cxn modelId="{B95485A8-02CE-4F6D-8279-910E930934AF}" type="presOf" srcId="{0B05459C-5E3A-4C5F-9DAB-FCF83528A57B}" destId="{1D5249A8-194A-4E0A-B734-9FF6ECFDEF8F}" srcOrd="0" destOrd="0" presId="urn:microsoft.com/office/officeart/2005/8/layout/hierarchy1"/>
    <dgm:cxn modelId="{2214D5D4-9181-4680-8DC2-319F8DB2A438}" type="presOf" srcId="{77127507-78C5-43D3-9AE4-F1ADF0C995AD}" destId="{FABF20B9-0BF2-4F8F-AC08-273B3AB05081}" srcOrd="0" destOrd="0" presId="urn:microsoft.com/office/officeart/2005/8/layout/hierarchy1"/>
    <dgm:cxn modelId="{2ECEB0E5-563B-4799-8E26-97A4211B92AD}" type="presOf" srcId="{FCE05F28-0ACF-4278-B7B9-261495E04C62}" destId="{2A87FDF7-AE28-4E93-BDDC-2F29544D1F64}" srcOrd="0" destOrd="0" presId="urn:microsoft.com/office/officeart/2005/8/layout/hierarchy1"/>
    <dgm:cxn modelId="{2ED7E7CA-915E-45FD-A49B-BB3B97B6297B}" srcId="{03CBA589-3EAE-44E8-ABF0-36F2ACA83A8A}" destId="{2F0E44BC-D377-40D2-937A-5E79DAAAB17B}" srcOrd="0" destOrd="0" parTransId="{FF2C76E3-DCF7-4484-A8D2-EA0E00D84F2A}" sibTransId="{7E500266-FE76-4B9D-A467-F6A4C64FBBC6}"/>
    <dgm:cxn modelId="{56C5EF07-91E2-4806-BBCB-4D4D37AD2E32}" srcId="{FCE05F28-0ACF-4278-B7B9-261495E04C62}" destId="{0F4E0101-A810-4055-819A-0A6C138FA036}" srcOrd="1" destOrd="0" parTransId="{9889051C-98DF-4F15-A291-19D283AE35C2}" sibTransId="{B7E77FBA-6280-4D2F-A56D-0CA2DB855CA2}"/>
    <dgm:cxn modelId="{26FFAEFD-A950-461D-89D0-47D322AA8784}" type="presOf" srcId="{3EF6F849-8C69-40F7-B4BF-297A63506AAD}" destId="{958B512B-F581-4D1B-BE28-BBBF0732CC66}" srcOrd="0" destOrd="0" presId="urn:microsoft.com/office/officeart/2005/8/layout/hierarchy1"/>
    <dgm:cxn modelId="{0F5B0C7B-D144-4B0A-80E0-E2C5EDED815F}" type="presOf" srcId="{39DF3298-01A9-4FB0-972D-DEF4928D98EA}" destId="{5F27F1DD-7D83-452D-9F8D-B537633160BE}" srcOrd="0" destOrd="0" presId="urn:microsoft.com/office/officeart/2005/8/layout/hierarchy1"/>
    <dgm:cxn modelId="{995EAA6C-6972-4687-801C-8E4966ECFE62}" type="presOf" srcId="{0F4E0101-A810-4055-819A-0A6C138FA036}" destId="{522CAB6F-1ECB-4E73-B2EB-176ACBCCAAC0}" srcOrd="0" destOrd="0" presId="urn:microsoft.com/office/officeart/2005/8/layout/hierarchy1"/>
    <dgm:cxn modelId="{436BA86E-060F-43FE-9405-780C56380E52}" srcId="{03CBA589-3EAE-44E8-ABF0-36F2ACA83A8A}" destId="{BAFD0F1F-DDB0-4E50-810A-1D38FB037CB9}" srcOrd="2" destOrd="0" parTransId="{15691E3C-F6CB-4EAE-8F40-92995C3B25A8}" sibTransId="{7B4E6851-E573-4CDF-AD90-F7AFD0FB9A80}"/>
    <dgm:cxn modelId="{767BF1DC-F6D7-4D78-9645-4C018D19EDA7}" type="presOf" srcId="{03CBA589-3EAE-44E8-ABF0-36F2ACA83A8A}" destId="{16993810-B7EC-4100-9D36-E8F69C4F419B}" srcOrd="0" destOrd="0" presId="urn:microsoft.com/office/officeart/2005/8/layout/hierarchy1"/>
    <dgm:cxn modelId="{A198D61F-0501-4DFE-BD28-9FA1EE234FF9}" type="presOf" srcId="{9889051C-98DF-4F15-A291-19D283AE35C2}" destId="{7BFEDC8E-8F7B-4A29-B657-32BB9A43C311}" srcOrd="0" destOrd="0" presId="urn:microsoft.com/office/officeart/2005/8/layout/hierarchy1"/>
    <dgm:cxn modelId="{7B70B2AB-A1B1-4925-8D30-5E4083E1E941}" type="presOf" srcId="{2F0E44BC-D377-40D2-937A-5E79DAAAB17B}" destId="{439ED68C-6682-4587-BFC3-F08F689566A6}" srcOrd="0" destOrd="0" presId="urn:microsoft.com/office/officeart/2005/8/layout/hierarchy1"/>
    <dgm:cxn modelId="{D2F33F81-79DA-44BF-A048-6BBFDF33EEB1}" type="presOf" srcId="{BAFD0F1F-DDB0-4E50-810A-1D38FB037CB9}" destId="{09B6DDC2-F2D3-4B12-BC32-12A7EEF1881C}" srcOrd="0" destOrd="0" presId="urn:microsoft.com/office/officeart/2005/8/layout/hierarchy1"/>
    <dgm:cxn modelId="{27818838-4B47-4FED-A1C8-24188BC83931}" srcId="{FCE05F28-0ACF-4278-B7B9-261495E04C62}" destId="{77127507-78C5-43D3-9AE4-F1ADF0C995AD}" srcOrd="2" destOrd="0" parTransId="{E8698AB6-29C7-481F-9EE1-009034724A81}" sibTransId="{C5256A99-1F1C-4B6B-A4B1-B911D76187E8}"/>
    <dgm:cxn modelId="{568F2D78-A7F3-4958-A448-DB58E5BD7BB3}" type="presParOf" srcId="{16993810-B7EC-4100-9D36-E8F69C4F419B}" destId="{D244BE95-1B7E-4D2C-AA17-EAF9118D14B6}" srcOrd="0" destOrd="0" presId="urn:microsoft.com/office/officeart/2005/8/layout/hierarchy1"/>
    <dgm:cxn modelId="{BB8DBDD5-CBC9-4B82-8EE5-41FEBD215DB7}" type="presParOf" srcId="{D244BE95-1B7E-4D2C-AA17-EAF9118D14B6}" destId="{B0144E50-37BB-4766-BF3A-5B6C19CEA1F5}" srcOrd="0" destOrd="0" presId="urn:microsoft.com/office/officeart/2005/8/layout/hierarchy1"/>
    <dgm:cxn modelId="{05F27CC1-39E4-4F6D-9DAA-6B214CAB6EA8}" type="presParOf" srcId="{B0144E50-37BB-4766-BF3A-5B6C19CEA1F5}" destId="{B103E6F0-537D-427A-A45E-7445791322C6}" srcOrd="0" destOrd="0" presId="urn:microsoft.com/office/officeart/2005/8/layout/hierarchy1"/>
    <dgm:cxn modelId="{541C807E-2BEE-4C2D-863F-4A1F58B9C1A4}" type="presParOf" srcId="{B0144E50-37BB-4766-BF3A-5B6C19CEA1F5}" destId="{439ED68C-6682-4587-BFC3-F08F689566A6}" srcOrd="1" destOrd="0" presId="urn:microsoft.com/office/officeart/2005/8/layout/hierarchy1"/>
    <dgm:cxn modelId="{98A00C3F-4CE5-441C-9777-A3D427EA015A}" type="presParOf" srcId="{D244BE95-1B7E-4D2C-AA17-EAF9118D14B6}" destId="{43C3D64E-6C59-4322-A4C0-1AEA74771D9C}" srcOrd="1" destOrd="0" presId="urn:microsoft.com/office/officeart/2005/8/layout/hierarchy1"/>
    <dgm:cxn modelId="{AC2FFEDE-F04E-43DB-888B-760DA4D6056E}" type="presParOf" srcId="{16993810-B7EC-4100-9D36-E8F69C4F419B}" destId="{D67F63FD-F40A-42AA-B643-D170881CF3C1}" srcOrd="1" destOrd="0" presId="urn:microsoft.com/office/officeart/2005/8/layout/hierarchy1"/>
    <dgm:cxn modelId="{F7E4627E-BF85-4E95-BD05-C110ADCD6BB7}" type="presParOf" srcId="{D67F63FD-F40A-42AA-B643-D170881CF3C1}" destId="{73EBFC3A-A428-44FD-B53E-BACE09B6397E}" srcOrd="0" destOrd="0" presId="urn:microsoft.com/office/officeart/2005/8/layout/hierarchy1"/>
    <dgm:cxn modelId="{8E6847F7-6BBF-4B05-B1E4-3F4213C29022}" type="presParOf" srcId="{73EBFC3A-A428-44FD-B53E-BACE09B6397E}" destId="{A3EC34F7-FCD3-4552-B261-7C77C72CEFFD}" srcOrd="0" destOrd="0" presId="urn:microsoft.com/office/officeart/2005/8/layout/hierarchy1"/>
    <dgm:cxn modelId="{71A2520F-180C-468F-AE16-078B7606ACD8}" type="presParOf" srcId="{73EBFC3A-A428-44FD-B53E-BACE09B6397E}" destId="{1D5249A8-194A-4E0A-B734-9FF6ECFDEF8F}" srcOrd="1" destOrd="0" presId="urn:microsoft.com/office/officeart/2005/8/layout/hierarchy1"/>
    <dgm:cxn modelId="{392CA2D1-1FBD-4839-8B40-2424AB2CC805}" type="presParOf" srcId="{D67F63FD-F40A-42AA-B643-D170881CF3C1}" destId="{593A9116-3E2F-4E50-863E-4893D48749CA}" srcOrd="1" destOrd="0" presId="urn:microsoft.com/office/officeart/2005/8/layout/hierarchy1"/>
    <dgm:cxn modelId="{799F35BF-33E7-466D-B69A-005449F25697}" type="presParOf" srcId="{16993810-B7EC-4100-9D36-E8F69C4F419B}" destId="{832664AC-A9D7-493C-A14B-268829AE1445}" srcOrd="2" destOrd="0" presId="urn:microsoft.com/office/officeart/2005/8/layout/hierarchy1"/>
    <dgm:cxn modelId="{F6A3441A-41B5-4ACF-93A2-5438E0AF3ED0}" type="presParOf" srcId="{832664AC-A9D7-493C-A14B-268829AE1445}" destId="{0728FD20-FE25-49EC-A320-8393DF5D70A7}" srcOrd="0" destOrd="0" presId="urn:microsoft.com/office/officeart/2005/8/layout/hierarchy1"/>
    <dgm:cxn modelId="{A5005C9C-D885-4A5C-9906-C6F276CCA2C5}" type="presParOf" srcId="{0728FD20-FE25-49EC-A320-8393DF5D70A7}" destId="{7BA2AD65-B542-4752-ACC7-F230D918A401}" srcOrd="0" destOrd="0" presId="urn:microsoft.com/office/officeart/2005/8/layout/hierarchy1"/>
    <dgm:cxn modelId="{E5DF515B-33A2-45B4-BCE5-DA661E003745}" type="presParOf" srcId="{0728FD20-FE25-49EC-A320-8393DF5D70A7}" destId="{09B6DDC2-F2D3-4B12-BC32-12A7EEF1881C}" srcOrd="1" destOrd="0" presId="urn:microsoft.com/office/officeart/2005/8/layout/hierarchy1"/>
    <dgm:cxn modelId="{459B2EAF-F107-4D4A-9C86-3FF25DCA3709}" type="presParOf" srcId="{832664AC-A9D7-493C-A14B-268829AE1445}" destId="{561FF2B7-8349-427D-BB88-C0738BF89629}" srcOrd="1" destOrd="0" presId="urn:microsoft.com/office/officeart/2005/8/layout/hierarchy1"/>
    <dgm:cxn modelId="{4053F2BD-2FE8-44D5-BDFF-91B6C005803C}" type="presParOf" srcId="{561FF2B7-8349-427D-BB88-C0738BF89629}" destId="{958B512B-F581-4D1B-BE28-BBBF0732CC66}" srcOrd="0" destOrd="0" presId="urn:microsoft.com/office/officeart/2005/8/layout/hierarchy1"/>
    <dgm:cxn modelId="{FE0D83CE-F975-4FF0-8E11-48D7716AA7D6}" type="presParOf" srcId="{561FF2B7-8349-427D-BB88-C0738BF89629}" destId="{0BA0D6C5-1464-4B62-BF4D-923F3B98CBBC}" srcOrd="1" destOrd="0" presId="urn:microsoft.com/office/officeart/2005/8/layout/hierarchy1"/>
    <dgm:cxn modelId="{BEA9D483-1152-4263-83F8-68AD01B0929A}" type="presParOf" srcId="{0BA0D6C5-1464-4B62-BF4D-923F3B98CBBC}" destId="{69E1EBC0-9BBD-4900-9057-C67735ED6BB9}" srcOrd="0" destOrd="0" presId="urn:microsoft.com/office/officeart/2005/8/layout/hierarchy1"/>
    <dgm:cxn modelId="{45356E4D-145E-4F21-8A56-98E88F0B5A8B}" type="presParOf" srcId="{69E1EBC0-9BBD-4900-9057-C67735ED6BB9}" destId="{99177871-40B4-448E-9DC0-555F65CD1009}" srcOrd="0" destOrd="0" presId="urn:microsoft.com/office/officeart/2005/8/layout/hierarchy1"/>
    <dgm:cxn modelId="{A8BDD436-2D46-4FF9-B0F0-F0EDB41591EA}" type="presParOf" srcId="{69E1EBC0-9BBD-4900-9057-C67735ED6BB9}" destId="{2A87FDF7-AE28-4E93-BDDC-2F29544D1F64}" srcOrd="1" destOrd="0" presId="urn:microsoft.com/office/officeart/2005/8/layout/hierarchy1"/>
    <dgm:cxn modelId="{D1502F6D-8AAE-4FBB-80F2-22A92A95F9E7}" type="presParOf" srcId="{0BA0D6C5-1464-4B62-BF4D-923F3B98CBBC}" destId="{0C049272-3789-47E6-957B-0828FCB96B07}" srcOrd="1" destOrd="0" presId="urn:microsoft.com/office/officeart/2005/8/layout/hierarchy1"/>
    <dgm:cxn modelId="{3005A092-A8AA-4403-A427-43040877F358}" type="presParOf" srcId="{0C049272-3789-47E6-957B-0828FCB96B07}" destId="{5F27F1DD-7D83-452D-9F8D-B537633160BE}" srcOrd="0" destOrd="0" presId="urn:microsoft.com/office/officeart/2005/8/layout/hierarchy1"/>
    <dgm:cxn modelId="{CC482E9F-A743-4601-BCD9-6CB14FDE5647}" type="presParOf" srcId="{0C049272-3789-47E6-957B-0828FCB96B07}" destId="{E19E4976-52A1-4F4D-AF2D-AE66CC463781}" srcOrd="1" destOrd="0" presId="urn:microsoft.com/office/officeart/2005/8/layout/hierarchy1"/>
    <dgm:cxn modelId="{68788F31-B03D-4BB7-875F-3D1EC864D0B2}" type="presParOf" srcId="{E19E4976-52A1-4F4D-AF2D-AE66CC463781}" destId="{CAA278DB-9B58-4799-991B-77DC6F353656}" srcOrd="0" destOrd="0" presId="urn:microsoft.com/office/officeart/2005/8/layout/hierarchy1"/>
    <dgm:cxn modelId="{AD1B6A6F-5FE4-4130-8821-618D9FD51AE9}" type="presParOf" srcId="{CAA278DB-9B58-4799-991B-77DC6F353656}" destId="{672D7F86-8CA3-4F80-83BB-053A7D4CC7BD}" srcOrd="0" destOrd="0" presId="urn:microsoft.com/office/officeart/2005/8/layout/hierarchy1"/>
    <dgm:cxn modelId="{36E864C6-F397-4C98-9E7F-5332D2072E8B}" type="presParOf" srcId="{CAA278DB-9B58-4799-991B-77DC6F353656}" destId="{48B8B4E2-B9E3-45BC-A1C9-430D12D2D4FA}" srcOrd="1" destOrd="0" presId="urn:microsoft.com/office/officeart/2005/8/layout/hierarchy1"/>
    <dgm:cxn modelId="{71E267FC-C073-4153-8639-6B4923861B26}" type="presParOf" srcId="{E19E4976-52A1-4F4D-AF2D-AE66CC463781}" destId="{719794AD-9F5F-49E6-9C13-4608485164F2}" srcOrd="1" destOrd="0" presId="urn:microsoft.com/office/officeart/2005/8/layout/hierarchy1"/>
    <dgm:cxn modelId="{E98A04EA-EB15-4464-96B0-0DFFC1BB8415}" type="presParOf" srcId="{0C049272-3789-47E6-957B-0828FCB96B07}" destId="{7BFEDC8E-8F7B-4A29-B657-32BB9A43C311}" srcOrd="2" destOrd="0" presId="urn:microsoft.com/office/officeart/2005/8/layout/hierarchy1"/>
    <dgm:cxn modelId="{6076BEC1-9BEC-4428-87CE-35F299E4240B}" type="presParOf" srcId="{0C049272-3789-47E6-957B-0828FCB96B07}" destId="{FF109ECC-D264-4DC8-938B-C1BF71BD8E44}" srcOrd="3" destOrd="0" presId="urn:microsoft.com/office/officeart/2005/8/layout/hierarchy1"/>
    <dgm:cxn modelId="{A90C918E-407A-4EA5-8231-AD99AB8D6938}" type="presParOf" srcId="{FF109ECC-D264-4DC8-938B-C1BF71BD8E44}" destId="{34FBEB98-5734-4C3A-83E4-C06F08E50880}" srcOrd="0" destOrd="0" presId="urn:microsoft.com/office/officeart/2005/8/layout/hierarchy1"/>
    <dgm:cxn modelId="{0ABC12CF-2A58-4BC8-A79E-B7DD6A01DE0F}" type="presParOf" srcId="{34FBEB98-5734-4C3A-83E4-C06F08E50880}" destId="{E8C07E39-BC21-401B-90BD-BE4AFDC3FD4F}" srcOrd="0" destOrd="0" presId="urn:microsoft.com/office/officeart/2005/8/layout/hierarchy1"/>
    <dgm:cxn modelId="{CD109E4B-B036-449B-9CEC-C2ACC083D9E8}" type="presParOf" srcId="{34FBEB98-5734-4C3A-83E4-C06F08E50880}" destId="{522CAB6F-1ECB-4E73-B2EB-176ACBCCAAC0}" srcOrd="1" destOrd="0" presId="urn:microsoft.com/office/officeart/2005/8/layout/hierarchy1"/>
    <dgm:cxn modelId="{444B4A1E-3F79-411E-BC45-65A8E34FEEF6}" type="presParOf" srcId="{FF109ECC-D264-4DC8-938B-C1BF71BD8E44}" destId="{5D8FDF66-1C8D-4912-9275-E276E00B15D6}" srcOrd="1" destOrd="0" presId="urn:microsoft.com/office/officeart/2005/8/layout/hierarchy1"/>
    <dgm:cxn modelId="{4E1A9AB6-EF78-4C49-9088-9F77C71939B1}" type="presParOf" srcId="{0C049272-3789-47E6-957B-0828FCB96B07}" destId="{4B9D035F-1076-4487-9062-68E67FE97A7F}" srcOrd="4" destOrd="0" presId="urn:microsoft.com/office/officeart/2005/8/layout/hierarchy1"/>
    <dgm:cxn modelId="{EECE6F99-4646-443B-992E-72A1959882A3}" type="presParOf" srcId="{0C049272-3789-47E6-957B-0828FCB96B07}" destId="{2540356B-0DC7-4708-A9A6-33E42398F679}" srcOrd="5" destOrd="0" presId="urn:microsoft.com/office/officeart/2005/8/layout/hierarchy1"/>
    <dgm:cxn modelId="{6DE4FF29-E046-4D11-9DE8-B705364F9EB8}" type="presParOf" srcId="{2540356B-0DC7-4708-A9A6-33E42398F679}" destId="{FE5DB1F9-96B4-4F3B-9911-8884B7825728}" srcOrd="0" destOrd="0" presId="urn:microsoft.com/office/officeart/2005/8/layout/hierarchy1"/>
    <dgm:cxn modelId="{1E186518-8C36-468F-B5A7-39EC153458E5}" type="presParOf" srcId="{FE5DB1F9-96B4-4F3B-9911-8884B7825728}" destId="{3101FDD0-F6D8-4519-8F5D-E5EBF05AA16D}" srcOrd="0" destOrd="0" presId="urn:microsoft.com/office/officeart/2005/8/layout/hierarchy1"/>
    <dgm:cxn modelId="{C6D16346-A0C3-413D-85F2-940BF7AAF861}" type="presParOf" srcId="{FE5DB1F9-96B4-4F3B-9911-8884B7825728}" destId="{FABF20B9-0BF2-4F8F-AC08-273B3AB05081}" srcOrd="1" destOrd="0" presId="urn:microsoft.com/office/officeart/2005/8/layout/hierarchy1"/>
    <dgm:cxn modelId="{7CE066B3-AD3D-4748-BD69-A6DEE5EB55A1}" type="presParOf" srcId="{2540356B-0DC7-4708-A9A6-33E42398F679}" destId="{E45565B8-4DFC-45E7-B927-25A769FDDCBB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8F252D-0250-4C81-9D57-DADF4577453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077778-17D7-4CAA-86E1-687E485DC49F}">
      <dgm:prSet phldrT="[Текст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dirty="0" smtClean="0"/>
            <a:t>Цель</a:t>
          </a:r>
          <a:endParaRPr lang="ru-RU" dirty="0"/>
        </a:p>
      </dgm:t>
    </dgm:pt>
    <dgm:pt modelId="{908A6638-CF12-4704-A0C6-34F44D33EDF0}" type="parTrans" cxnId="{82F83B2B-0032-4EA6-8A2D-579301ACCB92}">
      <dgm:prSet/>
      <dgm:spPr/>
      <dgm:t>
        <a:bodyPr/>
        <a:lstStyle/>
        <a:p>
          <a:endParaRPr lang="ru-RU"/>
        </a:p>
      </dgm:t>
    </dgm:pt>
    <dgm:pt modelId="{B107F9FB-B647-4E52-8647-75B1772ED5FB}" type="sibTrans" cxnId="{82F83B2B-0032-4EA6-8A2D-579301ACCB92}">
      <dgm:prSet/>
      <dgm:spPr/>
      <dgm:t>
        <a:bodyPr/>
        <a:lstStyle/>
        <a:p>
          <a:endParaRPr lang="ru-RU"/>
        </a:p>
      </dgm:t>
    </dgm:pt>
    <dgm:pt modelId="{E2570619-1E6B-472B-80E0-88B0E6E7EF17}">
      <dgm:prSet phldrT="[Текст]"/>
      <dgm:spPr/>
      <dgm:t>
        <a:bodyPr/>
        <a:lstStyle/>
        <a:p>
          <a:r>
            <a:rPr lang="ru-RU" dirty="0" smtClean="0"/>
            <a:t>Задача 1</a:t>
          </a:r>
          <a:endParaRPr lang="ru-RU" dirty="0"/>
        </a:p>
      </dgm:t>
    </dgm:pt>
    <dgm:pt modelId="{966A6033-C95F-4055-961C-074867167E93}" type="parTrans" cxnId="{D2F931DD-B10B-44FF-A690-DD9D15B4E8FB}">
      <dgm:prSet/>
      <dgm:spPr/>
      <dgm:t>
        <a:bodyPr/>
        <a:lstStyle/>
        <a:p>
          <a:endParaRPr lang="ru-RU"/>
        </a:p>
      </dgm:t>
    </dgm:pt>
    <dgm:pt modelId="{A42FDC60-6B4F-47F7-BC6C-C005CC1BA1D1}" type="sibTrans" cxnId="{D2F931DD-B10B-44FF-A690-DD9D15B4E8FB}">
      <dgm:prSet/>
      <dgm:spPr/>
      <dgm:t>
        <a:bodyPr/>
        <a:lstStyle/>
        <a:p>
          <a:endParaRPr lang="ru-RU"/>
        </a:p>
      </dgm:t>
    </dgm:pt>
    <dgm:pt modelId="{E49B2CB8-CD5A-4E3C-AA1C-E9CA2FEE71A7}">
      <dgm:prSet phldrT="[Текст]"/>
      <dgm:spPr/>
      <dgm:t>
        <a:bodyPr/>
        <a:lstStyle/>
        <a:p>
          <a:r>
            <a:rPr lang="ru-RU" dirty="0" smtClean="0"/>
            <a:t>Задача 2</a:t>
          </a:r>
          <a:endParaRPr lang="ru-RU" dirty="0"/>
        </a:p>
      </dgm:t>
    </dgm:pt>
    <dgm:pt modelId="{8BCF9CD1-0CB6-414A-A6D9-CC3ADAD83DF0}" type="parTrans" cxnId="{E297C43F-1BB5-4AA9-BE96-07757D8B6C39}">
      <dgm:prSet/>
      <dgm:spPr/>
      <dgm:t>
        <a:bodyPr/>
        <a:lstStyle/>
        <a:p>
          <a:endParaRPr lang="ru-RU"/>
        </a:p>
      </dgm:t>
    </dgm:pt>
    <dgm:pt modelId="{B799B855-AD52-43FC-B764-21FD79E3400E}" type="sibTrans" cxnId="{E297C43F-1BB5-4AA9-BE96-07757D8B6C39}">
      <dgm:prSet/>
      <dgm:spPr/>
      <dgm:t>
        <a:bodyPr/>
        <a:lstStyle/>
        <a:p>
          <a:endParaRPr lang="ru-RU"/>
        </a:p>
      </dgm:t>
    </dgm:pt>
    <dgm:pt modelId="{AAB353BB-EDC9-4BBE-9466-74E7EBAEADBF}">
      <dgm:prSet phldrT="[Текст]"/>
      <dgm:spPr/>
      <dgm:t>
        <a:bodyPr/>
        <a:lstStyle/>
        <a:p>
          <a:r>
            <a:rPr lang="ru-RU" dirty="0" smtClean="0"/>
            <a:t>Задача 3</a:t>
          </a:r>
          <a:endParaRPr lang="ru-RU" dirty="0"/>
        </a:p>
      </dgm:t>
    </dgm:pt>
    <dgm:pt modelId="{19F4606E-CA3D-4032-8D5F-7571BA661112}" type="parTrans" cxnId="{3B456F5B-9DF7-409F-808B-9BA105D6FCF4}">
      <dgm:prSet/>
      <dgm:spPr/>
      <dgm:t>
        <a:bodyPr/>
        <a:lstStyle/>
        <a:p>
          <a:endParaRPr lang="ru-RU"/>
        </a:p>
      </dgm:t>
    </dgm:pt>
    <dgm:pt modelId="{2C3FC676-08B5-4D3F-8744-CC85FD303890}" type="sibTrans" cxnId="{3B456F5B-9DF7-409F-808B-9BA105D6FCF4}">
      <dgm:prSet/>
      <dgm:spPr/>
      <dgm:t>
        <a:bodyPr/>
        <a:lstStyle/>
        <a:p>
          <a:endParaRPr lang="ru-RU"/>
        </a:p>
      </dgm:t>
    </dgm:pt>
    <dgm:pt modelId="{19DE7E42-B2E7-4902-A66E-9CEB64234036}" type="pres">
      <dgm:prSet presAssocID="{298F252D-0250-4C81-9D57-DADF4577453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552D28-6726-4711-A08E-B0EB9F945256}" type="pres">
      <dgm:prSet presAssocID="{A1077778-17D7-4CAA-86E1-687E485DC49F}" presName="centerShape" presStyleLbl="node0" presStyleIdx="0" presStyleCnt="1"/>
      <dgm:spPr/>
      <dgm:t>
        <a:bodyPr/>
        <a:lstStyle/>
        <a:p>
          <a:endParaRPr lang="ru-RU"/>
        </a:p>
      </dgm:t>
    </dgm:pt>
    <dgm:pt modelId="{BF74B4AE-B7D1-4246-BF89-A09A4B0416D7}" type="pres">
      <dgm:prSet presAssocID="{966A6033-C95F-4055-961C-074867167E93}" presName="Name9" presStyleLbl="parChTrans1D2" presStyleIdx="0" presStyleCnt="3"/>
      <dgm:spPr/>
      <dgm:t>
        <a:bodyPr/>
        <a:lstStyle/>
        <a:p>
          <a:endParaRPr lang="ru-RU"/>
        </a:p>
      </dgm:t>
    </dgm:pt>
    <dgm:pt modelId="{BAB27FAD-E51D-41D7-A542-0E4111B54B6A}" type="pres">
      <dgm:prSet presAssocID="{966A6033-C95F-4055-961C-074867167E93}" presName="connTx" presStyleLbl="parChTrans1D2" presStyleIdx="0" presStyleCnt="3"/>
      <dgm:spPr/>
      <dgm:t>
        <a:bodyPr/>
        <a:lstStyle/>
        <a:p>
          <a:endParaRPr lang="ru-RU"/>
        </a:p>
      </dgm:t>
    </dgm:pt>
    <dgm:pt modelId="{A3645F7C-B3DC-462A-990C-20D9DB9A6BD2}" type="pres">
      <dgm:prSet presAssocID="{E2570619-1E6B-472B-80E0-88B0E6E7EF1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7EAA8A-CC87-474C-819E-D701CC861ABA}" type="pres">
      <dgm:prSet presAssocID="{8BCF9CD1-0CB6-414A-A6D9-CC3ADAD83DF0}" presName="Name9" presStyleLbl="parChTrans1D2" presStyleIdx="1" presStyleCnt="3"/>
      <dgm:spPr/>
      <dgm:t>
        <a:bodyPr/>
        <a:lstStyle/>
        <a:p>
          <a:endParaRPr lang="ru-RU"/>
        </a:p>
      </dgm:t>
    </dgm:pt>
    <dgm:pt modelId="{E765D7A9-EA63-4AFF-9B06-C509357A8D2A}" type="pres">
      <dgm:prSet presAssocID="{8BCF9CD1-0CB6-414A-A6D9-CC3ADAD83DF0}" presName="connTx" presStyleLbl="parChTrans1D2" presStyleIdx="1" presStyleCnt="3"/>
      <dgm:spPr/>
      <dgm:t>
        <a:bodyPr/>
        <a:lstStyle/>
        <a:p>
          <a:endParaRPr lang="ru-RU"/>
        </a:p>
      </dgm:t>
    </dgm:pt>
    <dgm:pt modelId="{52A7FE71-B5F8-4DD9-BC8E-94EDA2DB9247}" type="pres">
      <dgm:prSet presAssocID="{E49B2CB8-CD5A-4E3C-AA1C-E9CA2FEE71A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5C07A2-3410-45A5-9557-3152D9669B9B}" type="pres">
      <dgm:prSet presAssocID="{19F4606E-CA3D-4032-8D5F-7571BA661112}" presName="Name9" presStyleLbl="parChTrans1D2" presStyleIdx="2" presStyleCnt="3"/>
      <dgm:spPr/>
      <dgm:t>
        <a:bodyPr/>
        <a:lstStyle/>
        <a:p>
          <a:endParaRPr lang="ru-RU"/>
        </a:p>
      </dgm:t>
    </dgm:pt>
    <dgm:pt modelId="{E1101731-DE3C-481F-8C43-96B444106046}" type="pres">
      <dgm:prSet presAssocID="{19F4606E-CA3D-4032-8D5F-7571BA661112}" presName="connTx" presStyleLbl="parChTrans1D2" presStyleIdx="2" presStyleCnt="3"/>
      <dgm:spPr/>
      <dgm:t>
        <a:bodyPr/>
        <a:lstStyle/>
        <a:p>
          <a:endParaRPr lang="ru-RU"/>
        </a:p>
      </dgm:t>
    </dgm:pt>
    <dgm:pt modelId="{4654DDB6-B3DE-479B-9F42-7AF4B1EC6EAD}" type="pres">
      <dgm:prSet presAssocID="{AAB353BB-EDC9-4BBE-9466-74E7EBAEADB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F83B2B-0032-4EA6-8A2D-579301ACCB92}" srcId="{298F252D-0250-4C81-9D57-DADF4577453D}" destId="{A1077778-17D7-4CAA-86E1-687E485DC49F}" srcOrd="0" destOrd="0" parTransId="{908A6638-CF12-4704-A0C6-34F44D33EDF0}" sibTransId="{B107F9FB-B647-4E52-8647-75B1772ED5FB}"/>
    <dgm:cxn modelId="{82770528-151F-4472-972E-83AFF4DC80EA}" type="presOf" srcId="{AAB353BB-EDC9-4BBE-9466-74E7EBAEADBF}" destId="{4654DDB6-B3DE-479B-9F42-7AF4B1EC6EAD}" srcOrd="0" destOrd="0" presId="urn:microsoft.com/office/officeart/2005/8/layout/radial1"/>
    <dgm:cxn modelId="{047C768C-5BEE-4DFE-9852-FFD93E549E8D}" type="presOf" srcId="{8BCF9CD1-0CB6-414A-A6D9-CC3ADAD83DF0}" destId="{E765D7A9-EA63-4AFF-9B06-C509357A8D2A}" srcOrd="1" destOrd="0" presId="urn:microsoft.com/office/officeart/2005/8/layout/radial1"/>
    <dgm:cxn modelId="{1679DC4D-4BA9-4221-9220-F5D615F7A1C3}" type="presOf" srcId="{19F4606E-CA3D-4032-8D5F-7571BA661112}" destId="{E25C07A2-3410-45A5-9557-3152D9669B9B}" srcOrd="0" destOrd="0" presId="urn:microsoft.com/office/officeart/2005/8/layout/radial1"/>
    <dgm:cxn modelId="{F8E2CDB3-5E3D-4B67-86DB-C1531BE81F99}" type="presOf" srcId="{298F252D-0250-4C81-9D57-DADF4577453D}" destId="{19DE7E42-B2E7-4902-A66E-9CEB64234036}" srcOrd="0" destOrd="0" presId="urn:microsoft.com/office/officeart/2005/8/layout/radial1"/>
    <dgm:cxn modelId="{6A5FC67B-35B6-4C8C-9C86-D55A9A7D29E8}" type="presOf" srcId="{966A6033-C95F-4055-961C-074867167E93}" destId="{BAB27FAD-E51D-41D7-A542-0E4111B54B6A}" srcOrd="1" destOrd="0" presId="urn:microsoft.com/office/officeart/2005/8/layout/radial1"/>
    <dgm:cxn modelId="{BCC9CD72-2B57-4CC3-ABEA-08280B3773E3}" type="presOf" srcId="{8BCF9CD1-0CB6-414A-A6D9-CC3ADAD83DF0}" destId="{5E7EAA8A-CC87-474C-819E-D701CC861ABA}" srcOrd="0" destOrd="0" presId="urn:microsoft.com/office/officeart/2005/8/layout/radial1"/>
    <dgm:cxn modelId="{3B456F5B-9DF7-409F-808B-9BA105D6FCF4}" srcId="{A1077778-17D7-4CAA-86E1-687E485DC49F}" destId="{AAB353BB-EDC9-4BBE-9466-74E7EBAEADBF}" srcOrd="2" destOrd="0" parTransId="{19F4606E-CA3D-4032-8D5F-7571BA661112}" sibTransId="{2C3FC676-08B5-4D3F-8744-CC85FD303890}"/>
    <dgm:cxn modelId="{D2F931DD-B10B-44FF-A690-DD9D15B4E8FB}" srcId="{A1077778-17D7-4CAA-86E1-687E485DC49F}" destId="{E2570619-1E6B-472B-80E0-88B0E6E7EF17}" srcOrd="0" destOrd="0" parTransId="{966A6033-C95F-4055-961C-074867167E93}" sibTransId="{A42FDC60-6B4F-47F7-BC6C-C005CC1BA1D1}"/>
    <dgm:cxn modelId="{C04DEAF1-DC30-47AE-89E4-F82BCE0865D2}" type="presOf" srcId="{A1077778-17D7-4CAA-86E1-687E485DC49F}" destId="{BA552D28-6726-4711-A08E-B0EB9F945256}" srcOrd="0" destOrd="0" presId="urn:microsoft.com/office/officeart/2005/8/layout/radial1"/>
    <dgm:cxn modelId="{2F49782E-FD92-4B7B-8F6B-A9C9050E838D}" type="presOf" srcId="{E49B2CB8-CD5A-4E3C-AA1C-E9CA2FEE71A7}" destId="{52A7FE71-B5F8-4DD9-BC8E-94EDA2DB9247}" srcOrd="0" destOrd="0" presId="urn:microsoft.com/office/officeart/2005/8/layout/radial1"/>
    <dgm:cxn modelId="{BFAE5C8E-469D-49A7-A7DA-6AA62D6CAB4B}" type="presOf" srcId="{966A6033-C95F-4055-961C-074867167E93}" destId="{BF74B4AE-B7D1-4246-BF89-A09A4B0416D7}" srcOrd="0" destOrd="0" presId="urn:microsoft.com/office/officeart/2005/8/layout/radial1"/>
    <dgm:cxn modelId="{E297C43F-1BB5-4AA9-BE96-07757D8B6C39}" srcId="{A1077778-17D7-4CAA-86E1-687E485DC49F}" destId="{E49B2CB8-CD5A-4E3C-AA1C-E9CA2FEE71A7}" srcOrd="1" destOrd="0" parTransId="{8BCF9CD1-0CB6-414A-A6D9-CC3ADAD83DF0}" sibTransId="{B799B855-AD52-43FC-B764-21FD79E3400E}"/>
    <dgm:cxn modelId="{C00FB3C5-FF82-47A2-BA5B-4BDC9114609D}" type="presOf" srcId="{19F4606E-CA3D-4032-8D5F-7571BA661112}" destId="{E1101731-DE3C-481F-8C43-96B444106046}" srcOrd="1" destOrd="0" presId="urn:microsoft.com/office/officeart/2005/8/layout/radial1"/>
    <dgm:cxn modelId="{128F6CC6-D024-4A0C-B1B7-6424D6297F6A}" type="presOf" srcId="{E2570619-1E6B-472B-80E0-88B0E6E7EF17}" destId="{A3645F7C-B3DC-462A-990C-20D9DB9A6BD2}" srcOrd="0" destOrd="0" presId="urn:microsoft.com/office/officeart/2005/8/layout/radial1"/>
    <dgm:cxn modelId="{56050848-7FAA-47D0-82E1-B2ADA535F156}" type="presParOf" srcId="{19DE7E42-B2E7-4902-A66E-9CEB64234036}" destId="{BA552D28-6726-4711-A08E-B0EB9F945256}" srcOrd="0" destOrd="0" presId="urn:microsoft.com/office/officeart/2005/8/layout/radial1"/>
    <dgm:cxn modelId="{D0F93144-2CD3-45B4-BE39-9ECE83469BC9}" type="presParOf" srcId="{19DE7E42-B2E7-4902-A66E-9CEB64234036}" destId="{BF74B4AE-B7D1-4246-BF89-A09A4B0416D7}" srcOrd="1" destOrd="0" presId="urn:microsoft.com/office/officeart/2005/8/layout/radial1"/>
    <dgm:cxn modelId="{3F7C99DB-7F82-43C4-93C1-E90AAABC2655}" type="presParOf" srcId="{BF74B4AE-B7D1-4246-BF89-A09A4B0416D7}" destId="{BAB27FAD-E51D-41D7-A542-0E4111B54B6A}" srcOrd="0" destOrd="0" presId="urn:microsoft.com/office/officeart/2005/8/layout/radial1"/>
    <dgm:cxn modelId="{84DA8A12-AF0A-42EF-82DA-5A0BCBC42EED}" type="presParOf" srcId="{19DE7E42-B2E7-4902-A66E-9CEB64234036}" destId="{A3645F7C-B3DC-462A-990C-20D9DB9A6BD2}" srcOrd="2" destOrd="0" presId="urn:microsoft.com/office/officeart/2005/8/layout/radial1"/>
    <dgm:cxn modelId="{15279E49-3137-4E8E-AC53-7D433480C954}" type="presParOf" srcId="{19DE7E42-B2E7-4902-A66E-9CEB64234036}" destId="{5E7EAA8A-CC87-474C-819E-D701CC861ABA}" srcOrd="3" destOrd="0" presId="urn:microsoft.com/office/officeart/2005/8/layout/radial1"/>
    <dgm:cxn modelId="{C43D6C9A-BC47-4C9E-9EDE-9A06EAC6E35F}" type="presParOf" srcId="{5E7EAA8A-CC87-474C-819E-D701CC861ABA}" destId="{E765D7A9-EA63-4AFF-9B06-C509357A8D2A}" srcOrd="0" destOrd="0" presId="urn:microsoft.com/office/officeart/2005/8/layout/radial1"/>
    <dgm:cxn modelId="{7A0CD0E6-9DDE-4434-8DA2-3299A35F2DE2}" type="presParOf" srcId="{19DE7E42-B2E7-4902-A66E-9CEB64234036}" destId="{52A7FE71-B5F8-4DD9-BC8E-94EDA2DB9247}" srcOrd="4" destOrd="0" presId="urn:microsoft.com/office/officeart/2005/8/layout/radial1"/>
    <dgm:cxn modelId="{D291EF87-8980-4099-839D-698EA6351F6A}" type="presParOf" srcId="{19DE7E42-B2E7-4902-A66E-9CEB64234036}" destId="{E25C07A2-3410-45A5-9557-3152D9669B9B}" srcOrd="5" destOrd="0" presId="urn:microsoft.com/office/officeart/2005/8/layout/radial1"/>
    <dgm:cxn modelId="{60E93A96-6296-4B54-871E-90367CF69CD2}" type="presParOf" srcId="{E25C07A2-3410-45A5-9557-3152D9669B9B}" destId="{E1101731-DE3C-481F-8C43-96B444106046}" srcOrd="0" destOrd="0" presId="urn:microsoft.com/office/officeart/2005/8/layout/radial1"/>
    <dgm:cxn modelId="{46B38380-3321-482C-94D0-C75ACE090534}" type="presParOf" srcId="{19DE7E42-B2E7-4902-A66E-9CEB64234036}" destId="{4654DDB6-B3DE-479B-9F42-7AF4B1EC6EAD}" srcOrd="6" destOrd="0" presId="urn:microsoft.com/office/officeart/2005/8/layout/radial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9174F5-FA11-4507-A554-106B0B9239C6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A83450-CF2B-4545-ABE8-DB8E3E55F0DE}">
      <dgm:prSet phldrT="[Текст]" custT="1"/>
      <dgm:spPr/>
      <dgm:t>
        <a:bodyPr/>
        <a:lstStyle/>
        <a:p>
          <a:r>
            <a:rPr lang="ru-RU" sz="2000" dirty="0" smtClean="0"/>
            <a:t>Задача 1</a:t>
          </a:r>
          <a:endParaRPr lang="ru-RU" sz="2000" dirty="0"/>
        </a:p>
      </dgm:t>
    </dgm:pt>
    <dgm:pt modelId="{7B04EC2C-2646-428B-83B4-A5AC03E42215}" type="parTrans" cxnId="{97992FE6-28C4-4EC1-848C-7B87E8D86BBB}">
      <dgm:prSet/>
      <dgm:spPr/>
      <dgm:t>
        <a:bodyPr/>
        <a:lstStyle/>
        <a:p>
          <a:endParaRPr lang="ru-RU"/>
        </a:p>
      </dgm:t>
    </dgm:pt>
    <dgm:pt modelId="{963CFB9F-3482-48E3-949E-0F159F38116A}" type="sibTrans" cxnId="{97992FE6-28C4-4EC1-848C-7B87E8D86BBB}">
      <dgm:prSet/>
      <dgm:spPr/>
      <dgm:t>
        <a:bodyPr/>
        <a:lstStyle/>
        <a:p>
          <a:endParaRPr lang="ru-RU"/>
        </a:p>
      </dgm:t>
    </dgm:pt>
    <dgm:pt modelId="{72671B14-7576-46B5-AA93-916042AFDC83}">
      <dgm:prSet phldrT="[Текст]" custT="1"/>
      <dgm:spPr/>
      <dgm:t>
        <a:bodyPr/>
        <a:lstStyle/>
        <a:p>
          <a:r>
            <a:rPr lang="ru-RU" sz="2000" dirty="0" smtClean="0"/>
            <a:t>Задача 2</a:t>
          </a:r>
          <a:endParaRPr lang="ru-RU" sz="2000" dirty="0"/>
        </a:p>
      </dgm:t>
    </dgm:pt>
    <dgm:pt modelId="{2FEE21D5-7380-46B8-BEA2-08A925B7BF65}" type="parTrans" cxnId="{FB470C05-7D13-4EA7-84FE-F40DF75267A4}">
      <dgm:prSet/>
      <dgm:spPr/>
      <dgm:t>
        <a:bodyPr/>
        <a:lstStyle/>
        <a:p>
          <a:endParaRPr lang="ru-RU"/>
        </a:p>
      </dgm:t>
    </dgm:pt>
    <dgm:pt modelId="{42F77D6A-170B-44ED-B522-29F9A1EAD1A1}" type="sibTrans" cxnId="{FB470C05-7D13-4EA7-84FE-F40DF75267A4}">
      <dgm:prSet/>
      <dgm:spPr/>
      <dgm:t>
        <a:bodyPr/>
        <a:lstStyle/>
        <a:p>
          <a:endParaRPr lang="ru-RU"/>
        </a:p>
      </dgm:t>
    </dgm:pt>
    <dgm:pt modelId="{B5121ECD-943A-4907-8934-BA0CB05F8472}">
      <dgm:prSet phldrT="[Текст]" custT="1"/>
      <dgm:spPr/>
      <dgm:t>
        <a:bodyPr/>
        <a:lstStyle/>
        <a:p>
          <a:r>
            <a:rPr lang="ru-RU" sz="2000" dirty="0" smtClean="0"/>
            <a:t>Задача 3</a:t>
          </a:r>
          <a:endParaRPr lang="ru-RU" sz="2000" dirty="0"/>
        </a:p>
      </dgm:t>
    </dgm:pt>
    <dgm:pt modelId="{13AC06D1-9CA4-4D10-A29B-FC38103D8BA9}" type="parTrans" cxnId="{488A9D71-E553-4476-B6E7-0E7F7DA7B7F9}">
      <dgm:prSet/>
      <dgm:spPr/>
      <dgm:t>
        <a:bodyPr/>
        <a:lstStyle/>
        <a:p>
          <a:endParaRPr lang="ru-RU"/>
        </a:p>
      </dgm:t>
    </dgm:pt>
    <dgm:pt modelId="{F985DCB3-2FC2-4B9E-897A-AB52D79A54C0}" type="sibTrans" cxnId="{488A9D71-E553-4476-B6E7-0E7F7DA7B7F9}">
      <dgm:prSet/>
      <dgm:spPr/>
      <dgm:t>
        <a:bodyPr/>
        <a:lstStyle/>
        <a:p>
          <a:endParaRPr lang="ru-RU"/>
        </a:p>
      </dgm:t>
    </dgm:pt>
    <dgm:pt modelId="{A5BD5587-E97F-4A70-83F5-0A33A4A83DFE}" type="pres">
      <dgm:prSet presAssocID="{A09174F5-FA11-4507-A554-106B0B9239C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1657CED-3F39-4711-B3FF-A553FD8B2A21}" type="pres">
      <dgm:prSet presAssocID="{E5A83450-CF2B-4545-ABE8-DB8E3E55F0DE}" presName="composite" presStyleCnt="0"/>
      <dgm:spPr/>
    </dgm:pt>
    <dgm:pt modelId="{4428EC98-7B7F-4372-94AB-F273E482C434}" type="pres">
      <dgm:prSet presAssocID="{E5A83450-CF2B-4545-ABE8-DB8E3E55F0DE}" presName="LShape" presStyleLbl="alignNode1" presStyleIdx="0" presStyleCnt="5"/>
      <dgm:spPr/>
    </dgm:pt>
    <dgm:pt modelId="{9AF16FAB-14C0-43D0-8015-32CCF5DBBDCB}" type="pres">
      <dgm:prSet presAssocID="{E5A83450-CF2B-4545-ABE8-DB8E3E55F0DE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57709-E236-48F1-A861-26DA43901758}" type="pres">
      <dgm:prSet presAssocID="{E5A83450-CF2B-4545-ABE8-DB8E3E55F0DE}" presName="Triangle" presStyleLbl="alignNode1" presStyleIdx="1" presStyleCnt="5"/>
      <dgm:spPr/>
    </dgm:pt>
    <dgm:pt modelId="{C14BFD06-E856-4CBD-A9B5-DACD9A46B74A}" type="pres">
      <dgm:prSet presAssocID="{963CFB9F-3482-48E3-949E-0F159F38116A}" presName="sibTrans" presStyleCnt="0"/>
      <dgm:spPr/>
    </dgm:pt>
    <dgm:pt modelId="{11096C16-5AA8-4C7A-A7B8-E3CE01244E36}" type="pres">
      <dgm:prSet presAssocID="{963CFB9F-3482-48E3-949E-0F159F38116A}" presName="space" presStyleCnt="0"/>
      <dgm:spPr/>
    </dgm:pt>
    <dgm:pt modelId="{51DF0868-EAA8-4C3A-B7D9-C9AAE4D10706}" type="pres">
      <dgm:prSet presAssocID="{72671B14-7576-46B5-AA93-916042AFDC83}" presName="composite" presStyleCnt="0"/>
      <dgm:spPr/>
    </dgm:pt>
    <dgm:pt modelId="{64368255-3C96-4C00-9E84-A78E5593CFA4}" type="pres">
      <dgm:prSet presAssocID="{72671B14-7576-46B5-AA93-916042AFDC83}" presName="LShape" presStyleLbl="alignNode1" presStyleIdx="2" presStyleCnt="5"/>
      <dgm:spPr/>
    </dgm:pt>
    <dgm:pt modelId="{EF2AF834-130E-415D-AA3F-55E446270D11}" type="pres">
      <dgm:prSet presAssocID="{72671B14-7576-46B5-AA93-916042AFDC83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29CBE-62BC-4426-942B-35E6F232BFF6}" type="pres">
      <dgm:prSet presAssocID="{72671B14-7576-46B5-AA93-916042AFDC83}" presName="Triangle" presStyleLbl="alignNode1" presStyleIdx="3" presStyleCnt="5"/>
      <dgm:spPr/>
    </dgm:pt>
    <dgm:pt modelId="{3184A473-0D0D-411E-A623-FA37E43F857E}" type="pres">
      <dgm:prSet presAssocID="{42F77D6A-170B-44ED-B522-29F9A1EAD1A1}" presName="sibTrans" presStyleCnt="0"/>
      <dgm:spPr/>
    </dgm:pt>
    <dgm:pt modelId="{0BCBC1B4-4F3C-481D-96E6-E024D50808BE}" type="pres">
      <dgm:prSet presAssocID="{42F77D6A-170B-44ED-B522-29F9A1EAD1A1}" presName="space" presStyleCnt="0"/>
      <dgm:spPr/>
    </dgm:pt>
    <dgm:pt modelId="{25D0E4C1-102D-4DC7-B578-67BCA3D8AAA3}" type="pres">
      <dgm:prSet presAssocID="{B5121ECD-943A-4907-8934-BA0CB05F8472}" presName="composite" presStyleCnt="0"/>
      <dgm:spPr/>
    </dgm:pt>
    <dgm:pt modelId="{31DD21F1-9D85-4D77-A6D7-239BA9E5C359}" type="pres">
      <dgm:prSet presAssocID="{B5121ECD-943A-4907-8934-BA0CB05F8472}" presName="LShape" presStyleLbl="alignNode1" presStyleIdx="4" presStyleCnt="5"/>
      <dgm:spPr/>
    </dgm:pt>
    <dgm:pt modelId="{ED138554-487D-45CD-B8B6-6832F6768CE1}" type="pres">
      <dgm:prSet presAssocID="{B5121ECD-943A-4907-8934-BA0CB05F8472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D2204A-8B16-40C4-9F29-AD28657CA154}" type="presOf" srcId="{A09174F5-FA11-4507-A554-106B0B9239C6}" destId="{A5BD5587-E97F-4A70-83F5-0A33A4A83DFE}" srcOrd="0" destOrd="0" presId="urn:microsoft.com/office/officeart/2009/3/layout/StepUpProcess"/>
    <dgm:cxn modelId="{FB470C05-7D13-4EA7-84FE-F40DF75267A4}" srcId="{A09174F5-FA11-4507-A554-106B0B9239C6}" destId="{72671B14-7576-46B5-AA93-916042AFDC83}" srcOrd="1" destOrd="0" parTransId="{2FEE21D5-7380-46B8-BEA2-08A925B7BF65}" sibTransId="{42F77D6A-170B-44ED-B522-29F9A1EAD1A1}"/>
    <dgm:cxn modelId="{97992FE6-28C4-4EC1-848C-7B87E8D86BBB}" srcId="{A09174F5-FA11-4507-A554-106B0B9239C6}" destId="{E5A83450-CF2B-4545-ABE8-DB8E3E55F0DE}" srcOrd="0" destOrd="0" parTransId="{7B04EC2C-2646-428B-83B4-A5AC03E42215}" sibTransId="{963CFB9F-3482-48E3-949E-0F159F38116A}"/>
    <dgm:cxn modelId="{F8DB6BB6-F013-4CC4-BEC6-AD4CDF2484D4}" type="presOf" srcId="{E5A83450-CF2B-4545-ABE8-DB8E3E55F0DE}" destId="{9AF16FAB-14C0-43D0-8015-32CCF5DBBDCB}" srcOrd="0" destOrd="0" presId="urn:microsoft.com/office/officeart/2009/3/layout/StepUpProcess"/>
    <dgm:cxn modelId="{C02A4C5B-EAB0-4BC1-8B14-ED2E554A19AE}" type="presOf" srcId="{72671B14-7576-46B5-AA93-916042AFDC83}" destId="{EF2AF834-130E-415D-AA3F-55E446270D11}" srcOrd="0" destOrd="0" presId="urn:microsoft.com/office/officeart/2009/3/layout/StepUpProcess"/>
    <dgm:cxn modelId="{488A9D71-E553-4476-B6E7-0E7F7DA7B7F9}" srcId="{A09174F5-FA11-4507-A554-106B0B9239C6}" destId="{B5121ECD-943A-4907-8934-BA0CB05F8472}" srcOrd="2" destOrd="0" parTransId="{13AC06D1-9CA4-4D10-A29B-FC38103D8BA9}" sibTransId="{F985DCB3-2FC2-4B9E-897A-AB52D79A54C0}"/>
    <dgm:cxn modelId="{0B1F5EDE-A3B9-48F1-9F8F-93B1BE797FF3}" type="presOf" srcId="{B5121ECD-943A-4907-8934-BA0CB05F8472}" destId="{ED138554-487D-45CD-B8B6-6832F6768CE1}" srcOrd="0" destOrd="0" presId="urn:microsoft.com/office/officeart/2009/3/layout/StepUpProcess"/>
    <dgm:cxn modelId="{1DA06350-FC34-45C3-AC4C-2797F85C1229}" type="presParOf" srcId="{A5BD5587-E97F-4A70-83F5-0A33A4A83DFE}" destId="{61657CED-3F39-4711-B3FF-A553FD8B2A21}" srcOrd="0" destOrd="0" presId="urn:microsoft.com/office/officeart/2009/3/layout/StepUpProcess"/>
    <dgm:cxn modelId="{5C153696-24BB-40DA-8881-8A7F64553512}" type="presParOf" srcId="{61657CED-3F39-4711-B3FF-A553FD8B2A21}" destId="{4428EC98-7B7F-4372-94AB-F273E482C434}" srcOrd="0" destOrd="0" presId="urn:microsoft.com/office/officeart/2009/3/layout/StepUpProcess"/>
    <dgm:cxn modelId="{692F0450-5892-4ECC-AA37-61A4A998B07B}" type="presParOf" srcId="{61657CED-3F39-4711-B3FF-A553FD8B2A21}" destId="{9AF16FAB-14C0-43D0-8015-32CCF5DBBDCB}" srcOrd="1" destOrd="0" presId="urn:microsoft.com/office/officeart/2009/3/layout/StepUpProcess"/>
    <dgm:cxn modelId="{821331DF-F4D4-4D7F-A023-57C893B0343F}" type="presParOf" srcId="{61657CED-3F39-4711-B3FF-A553FD8B2A21}" destId="{88357709-E236-48F1-A861-26DA43901758}" srcOrd="2" destOrd="0" presId="urn:microsoft.com/office/officeart/2009/3/layout/StepUpProcess"/>
    <dgm:cxn modelId="{39FA0025-EBB4-4700-9414-A544712E74C4}" type="presParOf" srcId="{A5BD5587-E97F-4A70-83F5-0A33A4A83DFE}" destId="{C14BFD06-E856-4CBD-A9B5-DACD9A46B74A}" srcOrd="1" destOrd="0" presId="urn:microsoft.com/office/officeart/2009/3/layout/StepUpProcess"/>
    <dgm:cxn modelId="{3F47D111-B602-4509-9485-80328939FAD5}" type="presParOf" srcId="{C14BFD06-E856-4CBD-A9B5-DACD9A46B74A}" destId="{11096C16-5AA8-4C7A-A7B8-E3CE01244E36}" srcOrd="0" destOrd="0" presId="urn:microsoft.com/office/officeart/2009/3/layout/StepUpProcess"/>
    <dgm:cxn modelId="{736C33EB-E521-42F5-9D96-117C3058371E}" type="presParOf" srcId="{A5BD5587-E97F-4A70-83F5-0A33A4A83DFE}" destId="{51DF0868-EAA8-4C3A-B7D9-C9AAE4D10706}" srcOrd="2" destOrd="0" presId="urn:microsoft.com/office/officeart/2009/3/layout/StepUpProcess"/>
    <dgm:cxn modelId="{36D41C80-CE3C-4C31-A174-B5F18736D889}" type="presParOf" srcId="{51DF0868-EAA8-4C3A-B7D9-C9AAE4D10706}" destId="{64368255-3C96-4C00-9E84-A78E5593CFA4}" srcOrd="0" destOrd="0" presId="urn:microsoft.com/office/officeart/2009/3/layout/StepUpProcess"/>
    <dgm:cxn modelId="{AA28721B-0C37-440C-819C-C8550A408438}" type="presParOf" srcId="{51DF0868-EAA8-4C3A-B7D9-C9AAE4D10706}" destId="{EF2AF834-130E-415D-AA3F-55E446270D11}" srcOrd="1" destOrd="0" presId="urn:microsoft.com/office/officeart/2009/3/layout/StepUpProcess"/>
    <dgm:cxn modelId="{10073D08-5017-473C-8079-76A870F6D1A4}" type="presParOf" srcId="{51DF0868-EAA8-4C3A-B7D9-C9AAE4D10706}" destId="{95B29CBE-62BC-4426-942B-35E6F232BFF6}" srcOrd="2" destOrd="0" presId="urn:microsoft.com/office/officeart/2009/3/layout/StepUpProcess"/>
    <dgm:cxn modelId="{8144B77D-B47D-43D5-84C5-2874F811714F}" type="presParOf" srcId="{A5BD5587-E97F-4A70-83F5-0A33A4A83DFE}" destId="{3184A473-0D0D-411E-A623-FA37E43F857E}" srcOrd="3" destOrd="0" presId="urn:microsoft.com/office/officeart/2009/3/layout/StepUpProcess"/>
    <dgm:cxn modelId="{8B0F66B0-5108-46A1-87B5-59A492ACE892}" type="presParOf" srcId="{3184A473-0D0D-411E-A623-FA37E43F857E}" destId="{0BCBC1B4-4F3C-481D-96E6-E024D50808BE}" srcOrd="0" destOrd="0" presId="urn:microsoft.com/office/officeart/2009/3/layout/StepUpProcess"/>
    <dgm:cxn modelId="{46998F3C-5646-4C3A-B23A-27B00BE9674D}" type="presParOf" srcId="{A5BD5587-E97F-4A70-83F5-0A33A4A83DFE}" destId="{25D0E4C1-102D-4DC7-B578-67BCA3D8AAA3}" srcOrd="4" destOrd="0" presId="urn:microsoft.com/office/officeart/2009/3/layout/StepUpProcess"/>
    <dgm:cxn modelId="{9612AE3B-E368-4B32-91A4-8233B24E8D00}" type="presParOf" srcId="{25D0E4C1-102D-4DC7-B578-67BCA3D8AAA3}" destId="{31DD21F1-9D85-4D77-A6D7-239BA9E5C359}" srcOrd="0" destOrd="0" presId="urn:microsoft.com/office/officeart/2009/3/layout/StepUpProcess"/>
    <dgm:cxn modelId="{1D6EACA9-FF9A-4938-B2E4-335D78979AF7}" type="presParOf" srcId="{25D0E4C1-102D-4DC7-B578-67BCA3D8AAA3}" destId="{ED138554-487D-45CD-B8B6-6832F6768CE1}" srcOrd="1" destOrd="0" presId="urn:microsoft.com/office/officeart/2009/3/layout/StepUpProcess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B21196-F86E-4042-931A-BEF2C773D4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6D5338-207B-45E9-86D6-C1192DC7EF6C}">
      <dgm:prSet phldrT="[Текст]"/>
      <dgm:spPr/>
      <dgm:t>
        <a:bodyPr/>
        <a:lstStyle/>
        <a:p>
          <a:r>
            <a:rPr lang="ru-RU" dirty="0" smtClean="0"/>
            <a:t>Обучающие</a:t>
          </a:r>
          <a:endParaRPr lang="ru-RU" dirty="0"/>
        </a:p>
      </dgm:t>
    </dgm:pt>
    <dgm:pt modelId="{865CCF66-47B2-4F14-AFD8-7E323C587DA5}" type="parTrans" cxnId="{5FB1BDFB-2C87-48A1-B6CB-2FD15DBD9A89}">
      <dgm:prSet/>
      <dgm:spPr/>
      <dgm:t>
        <a:bodyPr/>
        <a:lstStyle/>
        <a:p>
          <a:endParaRPr lang="ru-RU"/>
        </a:p>
      </dgm:t>
    </dgm:pt>
    <dgm:pt modelId="{B4617C0C-4836-48EC-BCD1-E5F2FE8C60A5}" type="sibTrans" cxnId="{5FB1BDFB-2C87-48A1-B6CB-2FD15DBD9A89}">
      <dgm:prSet/>
      <dgm:spPr/>
      <dgm:t>
        <a:bodyPr/>
        <a:lstStyle/>
        <a:p>
          <a:endParaRPr lang="ru-RU"/>
        </a:p>
      </dgm:t>
    </dgm:pt>
    <dgm:pt modelId="{F4B1B2B0-E9F1-4E7E-9F82-F94F6DD2C0EE}">
      <dgm:prSet phldrT="[Текст]"/>
      <dgm:spPr/>
      <dgm:t>
        <a:bodyPr/>
        <a:lstStyle/>
        <a:p>
          <a:r>
            <a:rPr lang="ru-RU" dirty="0" smtClean="0"/>
            <a:t>Образовательные</a:t>
          </a:r>
          <a:endParaRPr lang="ru-RU" dirty="0"/>
        </a:p>
      </dgm:t>
    </dgm:pt>
    <dgm:pt modelId="{C8B8BF09-0F02-4DFA-8209-19153DC3D655}" type="parTrans" cxnId="{E0A675B4-B7B4-4F6F-80E3-3D9D7930F313}">
      <dgm:prSet/>
      <dgm:spPr/>
      <dgm:t>
        <a:bodyPr/>
        <a:lstStyle/>
        <a:p>
          <a:endParaRPr lang="ru-RU"/>
        </a:p>
      </dgm:t>
    </dgm:pt>
    <dgm:pt modelId="{84C65243-5F4E-4001-9035-1E0F3AB0DA5D}" type="sibTrans" cxnId="{E0A675B4-B7B4-4F6F-80E3-3D9D7930F313}">
      <dgm:prSet/>
      <dgm:spPr/>
      <dgm:t>
        <a:bodyPr/>
        <a:lstStyle/>
        <a:p>
          <a:endParaRPr lang="ru-RU"/>
        </a:p>
      </dgm:t>
    </dgm:pt>
    <dgm:pt modelId="{CE40D66C-FE45-46CA-A3FE-65E65A4D2CFB}">
      <dgm:prSet phldrT="[Текст]"/>
      <dgm:spPr/>
      <dgm:t>
        <a:bodyPr/>
        <a:lstStyle/>
        <a:p>
          <a:r>
            <a:rPr lang="ru-RU" dirty="0" smtClean="0"/>
            <a:t>Воспитательные, развивающие</a:t>
          </a:r>
          <a:endParaRPr lang="ru-RU" dirty="0"/>
        </a:p>
      </dgm:t>
    </dgm:pt>
    <dgm:pt modelId="{9F1B0821-118A-4BC0-8873-6A0B51BFD4D1}" type="parTrans" cxnId="{93F94BB2-05BE-483F-9FDE-F57365812A30}">
      <dgm:prSet/>
      <dgm:spPr/>
      <dgm:t>
        <a:bodyPr/>
        <a:lstStyle/>
        <a:p>
          <a:endParaRPr lang="ru-RU"/>
        </a:p>
      </dgm:t>
    </dgm:pt>
    <dgm:pt modelId="{6A1669F0-379C-45C6-8FD1-301A8C6AF8CC}" type="sibTrans" cxnId="{93F94BB2-05BE-483F-9FDE-F57365812A30}">
      <dgm:prSet/>
      <dgm:spPr/>
      <dgm:t>
        <a:bodyPr/>
        <a:lstStyle/>
        <a:p>
          <a:endParaRPr lang="ru-RU"/>
        </a:p>
      </dgm:t>
    </dgm:pt>
    <dgm:pt modelId="{6103A15F-E7AC-4890-A973-4526C46967F5}">
      <dgm:prSet phldrT="[Текст]"/>
      <dgm:spPr/>
      <dgm:t>
        <a:bodyPr/>
        <a:lstStyle/>
        <a:p>
          <a:r>
            <a:rPr lang="ru-RU" dirty="0" smtClean="0"/>
            <a:t>Личностные</a:t>
          </a:r>
          <a:endParaRPr lang="ru-RU" dirty="0"/>
        </a:p>
      </dgm:t>
    </dgm:pt>
    <dgm:pt modelId="{3AC94EAA-6067-4382-843F-8F2D780FD44F}" type="parTrans" cxnId="{6620863F-53FF-4166-AC50-E6220A566AB6}">
      <dgm:prSet/>
      <dgm:spPr/>
      <dgm:t>
        <a:bodyPr/>
        <a:lstStyle/>
        <a:p>
          <a:endParaRPr lang="ru-RU"/>
        </a:p>
      </dgm:t>
    </dgm:pt>
    <dgm:pt modelId="{73CCBDBE-1A42-48D7-9D03-D8FDFA169E17}" type="sibTrans" cxnId="{6620863F-53FF-4166-AC50-E6220A566AB6}">
      <dgm:prSet/>
      <dgm:spPr/>
      <dgm:t>
        <a:bodyPr/>
        <a:lstStyle/>
        <a:p>
          <a:endParaRPr lang="ru-RU"/>
        </a:p>
      </dgm:t>
    </dgm:pt>
    <dgm:pt modelId="{54192261-B379-4BB1-83E3-0652FC3B173C}">
      <dgm:prSet phldrT="[Текст]"/>
      <dgm:spPr/>
      <dgm:t>
        <a:bodyPr/>
        <a:lstStyle/>
        <a:p>
          <a:r>
            <a:rPr lang="ru-RU" dirty="0" err="1" smtClean="0"/>
            <a:t>Метапредметные</a:t>
          </a:r>
          <a:endParaRPr lang="ru-RU" dirty="0"/>
        </a:p>
      </dgm:t>
    </dgm:pt>
    <dgm:pt modelId="{E61148A2-19B9-484C-AF92-F3D181741763}" type="parTrans" cxnId="{D52F8E14-C808-49E0-ACBF-A7E5D365ADAE}">
      <dgm:prSet/>
      <dgm:spPr/>
    </dgm:pt>
    <dgm:pt modelId="{B9FAFC53-0248-465F-A5A1-9AB535A5529F}" type="sibTrans" cxnId="{D52F8E14-C808-49E0-ACBF-A7E5D365ADAE}">
      <dgm:prSet/>
      <dgm:spPr/>
    </dgm:pt>
    <dgm:pt modelId="{7C6BE5D2-3B4D-4164-8D88-C0A8448BEC7C}" type="pres">
      <dgm:prSet presAssocID="{CBB21196-F86E-4042-931A-BEF2C773D4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A67689-9AFB-4915-A443-D5260AD6BB28}" type="pres">
      <dgm:prSet presAssocID="{F66D5338-207B-45E9-86D6-C1192DC7EF6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E7D6B1-575E-468F-9F61-67D3316F09FF}" type="pres">
      <dgm:prSet presAssocID="{F66D5338-207B-45E9-86D6-C1192DC7EF6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A2382-7583-4B23-B4C7-F3BC69012F07}" type="pres">
      <dgm:prSet presAssocID="{CE40D66C-FE45-46CA-A3FE-65E65A4D2CF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6BC3F-2940-43F3-991E-0C559E55A43E}" type="pres">
      <dgm:prSet presAssocID="{CE40D66C-FE45-46CA-A3FE-65E65A4D2CF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A675B4-B7B4-4F6F-80E3-3D9D7930F313}" srcId="{F66D5338-207B-45E9-86D6-C1192DC7EF6C}" destId="{F4B1B2B0-E9F1-4E7E-9F82-F94F6DD2C0EE}" srcOrd="0" destOrd="0" parTransId="{C8B8BF09-0F02-4DFA-8209-19153DC3D655}" sibTransId="{84C65243-5F4E-4001-9035-1E0F3AB0DA5D}"/>
    <dgm:cxn modelId="{88D746A5-305B-462A-BD70-3DC6D947FFE8}" type="presOf" srcId="{F4B1B2B0-E9F1-4E7E-9F82-F94F6DD2C0EE}" destId="{0EE7D6B1-575E-468F-9F61-67D3316F09FF}" srcOrd="0" destOrd="0" presId="urn:microsoft.com/office/officeart/2005/8/layout/vList2"/>
    <dgm:cxn modelId="{E2ACC304-37B0-4448-B307-C63844628DAF}" type="presOf" srcId="{CE40D66C-FE45-46CA-A3FE-65E65A4D2CFB}" destId="{DA1A2382-7583-4B23-B4C7-F3BC69012F07}" srcOrd="0" destOrd="0" presId="urn:microsoft.com/office/officeart/2005/8/layout/vList2"/>
    <dgm:cxn modelId="{D5CEAEB6-53E2-4FE5-A29A-6846BA992C7D}" type="presOf" srcId="{54192261-B379-4BB1-83E3-0652FC3B173C}" destId="{0EE7D6B1-575E-468F-9F61-67D3316F09FF}" srcOrd="0" destOrd="1" presId="urn:microsoft.com/office/officeart/2005/8/layout/vList2"/>
    <dgm:cxn modelId="{5FB1BDFB-2C87-48A1-B6CB-2FD15DBD9A89}" srcId="{CBB21196-F86E-4042-931A-BEF2C773D47D}" destId="{F66D5338-207B-45E9-86D6-C1192DC7EF6C}" srcOrd="0" destOrd="0" parTransId="{865CCF66-47B2-4F14-AFD8-7E323C587DA5}" sibTransId="{B4617C0C-4836-48EC-BCD1-E5F2FE8C60A5}"/>
    <dgm:cxn modelId="{6620863F-53FF-4166-AC50-E6220A566AB6}" srcId="{CE40D66C-FE45-46CA-A3FE-65E65A4D2CFB}" destId="{6103A15F-E7AC-4890-A973-4526C46967F5}" srcOrd="0" destOrd="0" parTransId="{3AC94EAA-6067-4382-843F-8F2D780FD44F}" sibTransId="{73CCBDBE-1A42-48D7-9D03-D8FDFA169E17}"/>
    <dgm:cxn modelId="{93F94BB2-05BE-483F-9FDE-F57365812A30}" srcId="{CBB21196-F86E-4042-931A-BEF2C773D47D}" destId="{CE40D66C-FE45-46CA-A3FE-65E65A4D2CFB}" srcOrd="1" destOrd="0" parTransId="{9F1B0821-118A-4BC0-8873-6A0B51BFD4D1}" sibTransId="{6A1669F0-379C-45C6-8FD1-301A8C6AF8CC}"/>
    <dgm:cxn modelId="{07C046E7-53D0-45A0-81DA-A4B212B91A40}" type="presOf" srcId="{F66D5338-207B-45E9-86D6-C1192DC7EF6C}" destId="{E3A67689-9AFB-4915-A443-D5260AD6BB28}" srcOrd="0" destOrd="0" presId="urn:microsoft.com/office/officeart/2005/8/layout/vList2"/>
    <dgm:cxn modelId="{4660C0B2-62D3-4AB8-9DAB-BF1402D9A09D}" type="presOf" srcId="{6103A15F-E7AC-4890-A973-4526C46967F5}" destId="{A396BC3F-2940-43F3-991E-0C559E55A43E}" srcOrd="0" destOrd="0" presId="urn:microsoft.com/office/officeart/2005/8/layout/vList2"/>
    <dgm:cxn modelId="{D52F8E14-C808-49E0-ACBF-A7E5D365ADAE}" srcId="{F66D5338-207B-45E9-86D6-C1192DC7EF6C}" destId="{54192261-B379-4BB1-83E3-0652FC3B173C}" srcOrd="1" destOrd="0" parTransId="{E61148A2-19B9-484C-AF92-F3D181741763}" sibTransId="{B9FAFC53-0248-465F-A5A1-9AB535A5529F}"/>
    <dgm:cxn modelId="{2E884DAF-5958-4446-A3A0-BDD788DBE4D5}" type="presOf" srcId="{CBB21196-F86E-4042-931A-BEF2C773D47D}" destId="{7C6BE5D2-3B4D-4164-8D88-C0A8448BEC7C}" srcOrd="0" destOrd="0" presId="urn:microsoft.com/office/officeart/2005/8/layout/vList2"/>
    <dgm:cxn modelId="{7B2DE4C0-AE67-4255-9279-546F643A12D5}" type="presParOf" srcId="{7C6BE5D2-3B4D-4164-8D88-C0A8448BEC7C}" destId="{E3A67689-9AFB-4915-A443-D5260AD6BB28}" srcOrd="0" destOrd="0" presId="urn:microsoft.com/office/officeart/2005/8/layout/vList2"/>
    <dgm:cxn modelId="{96320092-54CD-487C-A4F3-934C1B14541A}" type="presParOf" srcId="{7C6BE5D2-3B4D-4164-8D88-C0A8448BEC7C}" destId="{0EE7D6B1-575E-468F-9F61-67D3316F09FF}" srcOrd="1" destOrd="0" presId="urn:microsoft.com/office/officeart/2005/8/layout/vList2"/>
    <dgm:cxn modelId="{12AB86A0-04A4-4CA7-A749-0C9C85D948C2}" type="presParOf" srcId="{7C6BE5D2-3B4D-4164-8D88-C0A8448BEC7C}" destId="{DA1A2382-7583-4B23-B4C7-F3BC69012F07}" srcOrd="2" destOrd="0" presId="urn:microsoft.com/office/officeart/2005/8/layout/vList2"/>
    <dgm:cxn modelId="{F968F86E-BF53-46EA-97FB-77E423AFB17D}" type="presParOf" srcId="{7C6BE5D2-3B4D-4164-8D88-C0A8448BEC7C}" destId="{A396BC3F-2940-43F3-991E-0C559E55A43E}" srcOrd="3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830DDA-02BB-408E-BB2C-8C8C10870EA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691DDD-877C-475A-A4F9-1C9DA17A5E2F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/>
            <a:t>Познавательные умения</a:t>
          </a:r>
          <a:endParaRPr lang="ru-RU" b="1" dirty="0"/>
        </a:p>
      </dgm:t>
    </dgm:pt>
    <dgm:pt modelId="{8DBA1488-B574-40D0-B0DE-36C864B00EFB}" type="parTrans" cxnId="{A1977FB2-FFDA-432B-82B1-CF7476A14D60}">
      <dgm:prSet/>
      <dgm:spPr/>
      <dgm:t>
        <a:bodyPr/>
        <a:lstStyle/>
        <a:p>
          <a:endParaRPr lang="ru-RU"/>
        </a:p>
      </dgm:t>
    </dgm:pt>
    <dgm:pt modelId="{40897237-5D3A-4C1D-9A4C-81712F3F1AD5}" type="sibTrans" cxnId="{A1977FB2-FFDA-432B-82B1-CF7476A14D60}">
      <dgm:prSet/>
      <dgm:spPr/>
      <dgm:t>
        <a:bodyPr/>
        <a:lstStyle/>
        <a:p>
          <a:endParaRPr lang="ru-RU"/>
        </a:p>
      </dgm:t>
    </dgm:pt>
    <dgm:pt modelId="{8FB86ADE-345E-4E4F-A6DE-D0D5BC34748A}">
      <dgm:prSet phldrT="[Текст]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Умение работать с информацией.</a:t>
          </a:r>
          <a:endParaRPr lang="ru-RU" dirty="0">
            <a:solidFill>
              <a:schemeClr val="bg1"/>
            </a:solidFill>
          </a:endParaRPr>
        </a:p>
      </dgm:t>
    </dgm:pt>
    <dgm:pt modelId="{4B71333B-C566-4286-A242-B1030F31F624}" type="parTrans" cxnId="{B10D4B35-BD00-4D51-9645-47A1063009DD}">
      <dgm:prSet/>
      <dgm:spPr/>
      <dgm:t>
        <a:bodyPr/>
        <a:lstStyle/>
        <a:p>
          <a:endParaRPr lang="ru-RU"/>
        </a:p>
      </dgm:t>
    </dgm:pt>
    <dgm:pt modelId="{1F0B6613-36B2-47C0-B155-EA56B0D56200}" type="sibTrans" cxnId="{B10D4B35-BD00-4D51-9645-47A1063009DD}">
      <dgm:prSet/>
      <dgm:spPr/>
      <dgm:t>
        <a:bodyPr/>
        <a:lstStyle/>
        <a:p>
          <a:endParaRPr lang="ru-RU"/>
        </a:p>
      </dgm:t>
    </dgm:pt>
    <dgm:pt modelId="{CBEEC851-8C5B-478C-B8C1-9CB326A92AEE}">
      <dgm:prSet phldrT="[Текст]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Умения анализа, классификации…</a:t>
          </a:r>
          <a:endParaRPr lang="ru-RU" dirty="0">
            <a:solidFill>
              <a:schemeClr val="bg1"/>
            </a:solidFill>
          </a:endParaRPr>
        </a:p>
      </dgm:t>
    </dgm:pt>
    <dgm:pt modelId="{5B85A7E0-7A9C-4499-B31E-01061FEAC3E2}" type="parTrans" cxnId="{C5DD4DFA-1CF9-4BF5-B120-CEE376ECD9DE}">
      <dgm:prSet/>
      <dgm:spPr/>
      <dgm:t>
        <a:bodyPr/>
        <a:lstStyle/>
        <a:p>
          <a:endParaRPr lang="ru-RU"/>
        </a:p>
      </dgm:t>
    </dgm:pt>
    <dgm:pt modelId="{13B2E139-EAC1-4A30-BD80-5555E3BC06ED}" type="sibTrans" cxnId="{C5DD4DFA-1CF9-4BF5-B120-CEE376ECD9DE}">
      <dgm:prSet/>
      <dgm:spPr/>
      <dgm:t>
        <a:bodyPr/>
        <a:lstStyle/>
        <a:p>
          <a:endParaRPr lang="ru-RU"/>
        </a:p>
      </dgm:t>
    </dgm:pt>
    <dgm:pt modelId="{073B14DE-5964-41C5-9938-C2639CF2FBDC}">
      <dgm:prSet phldrT="[Текст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b="1" dirty="0" smtClean="0"/>
            <a:t>Коммуникативные умения</a:t>
          </a:r>
          <a:endParaRPr lang="ru-RU" b="1" dirty="0"/>
        </a:p>
      </dgm:t>
    </dgm:pt>
    <dgm:pt modelId="{3FD0AD4A-F57C-4858-ACDF-B898B0047D0C}" type="parTrans" cxnId="{D32F4706-071C-492E-B6FC-593880284988}">
      <dgm:prSet/>
      <dgm:spPr/>
      <dgm:t>
        <a:bodyPr/>
        <a:lstStyle/>
        <a:p>
          <a:endParaRPr lang="ru-RU"/>
        </a:p>
      </dgm:t>
    </dgm:pt>
    <dgm:pt modelId="{9C32827A-E2C0-4462-9C08-CEC88088F938}" type="sibTrans" cxnId="{D32F4706-071C-492E-B6FC-593880284988}">
      <dgm:prSet/>
      <dgm:spPr/>
      <dgm:t>
        <a:bodyPr/>
        <a:lstStyle/>
        <a:p>
          <a:endParaRPr lang="ru-RU"/>
        </a:p>
      </dgm:t>
    </dgm:pt>
    <dgm:pt modelId="{0519A0B1-551E-4B84-A466-1C549E2E8695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Умение участвовать в коллективном обсуждении проблем.</a:t>
          </a:r>
          <a:endParaRPr lang="ru-RU" dirty="0">
            <a:solidFill>
              <a:schemeClr val="bg1"/>
            </a:solidFill>
          </a:endParaRPr>
        </a:p>
      </dgm:t>
    </dgm:pt>
    <dgm:pt modelId="{FB92CA8D-6981-48C9-A898-C8951F46B834}" type="parTrans" cxnId="{D539B524-8612-43F3-901C-26974E977856}">
      <dgm:prSet/>
      <dgm:spPr/>
      <dgm:t>
        <a:bodyPr/>
        <a:lstStyle/>
        <a:p>
          <a:endParaRPr lang="ru-RU"/>
        </a:p>
      </dgm:t>
    </dgm:pt>
    <dgm:pt modelId="{CF99B7C4-E10E-4CEC-A890-EE9322C91E12}" type="sibTrans" cxnId="{D539B524-8612-43F3-901C-26974E977856}">
      <dgm:prSet/>
      <dgm:spPr/>
      <dgm:t>
        <a:bodyPr/>
        <a:lstStyle/>
        <a:p>
          <a:endParaRPr lang="ru-RU"/>
        </a:p>
      </dgm:t>
    </dgm:pt>
    <dgm:pt modelId="{78A0B523-80A4-4AC0-9590-6D99F9318C68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Умение вступать в диалог с представителями разных культур… </a:t>
          </a:r>
          <a:endParaRPr lang="ru-RU" dirty="0">
            <a:solidFill>
              <a:schemeClr val="bg1"/>
            </a:solidFill>
          </a:endParaRPr>
        </a:p>
      </dgm:t>
    </dgm:pt>
    <dgm:pt modelId="{97D49DB5-7C2D-4AD7-A4E1-91F42732AA95}" type="parTrans" cxnId="{586D8564-0426-467C-B844-FDD7DF0C3104}">
      <dgm:prSet/>
      <dgm:spPr/>
      <dgm:t>
        <a:bodyPr/>
        <a:lstStyle/>
        <a:p>
          <a:endParaRPr lang="ru-RU"/>
        </a:p>
      </dgm:t>
    </dgm:pt>
    <dgm:pt modelId="{E3BB9ECA-6193-4F1B-ADA4-2D524C477ADA}" type="sibTrans" cxnId="{586D8564-0426-467C-B844-FDD7DF0C3104}">
      <dgm:prSet/>
      <dgm:spPr/>
      <dgm:t>
        <a:bodyPr/>
        <a:lstStyle/>
        <a:p>
          <a:endParaRPr lang="ru-RU"/>
        </a:p>
      </dgm:t>
    </dgm:pt>
    <dgm:pt modelId="{6FE2A7D1-82CB-43FF-8CDA-F4ECD535906D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b="1" dirty="0" smtClean="0"/>
            <a:t>Организационные (регулятивные) умения</a:t>
          </a:r>
          <a:endParaRPr lang="ru-RU" b="1" dirty="0"/>
        </a:p>
      </dgm:t>
    </dgm:pt>
    <dgm:pt modelId="{01756ED9-931F-445E-8D7A-87EE40B4D4B0}" type="parTrans" cxnId="{9F0C851D-B97D-4333-9A3B-2505F0D51B5C}">
      <dgm:prSet/>
      <dgm:spPr/>
      <dgm:t>
        <a:bodyPr/>
        <a:lstStyle/>
        <a:p>
          <a:endParaRPr lang="ru-RU"/>
        </a:p>
      </dgm:t>
    </dgm:pt>
    <dgm:pt modelId="{EE7278AC-7C8D-410F-8A7B-664AF9BDA0E2}" type="sibTrans" cxnId="{9F0C851D-B97D-4333-9A3B-2505F0D51B5C}">
      <dgm:prSet/>
      <dgm:spPr/>
      <dgm:t>
        <a:bodyPr/>
        <a:lstStyle/>
        <a:p>
          <a:endParaRPr lang="ru-RU"/>
        </a:p>
      </dgm:t>
    </dgm:pt>
    <dgm:pt modelId="{7BD2C752-1F79-4BD3-B4FA-18D987D5B5C4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Умение составить план деятельности.</a:t>
          </a:r>
          <a:endParaRPr lang="ru-RU" sz="2000" dirty="0">
            <a:solidFill>
              <a:schemeClr val="bg1"/>
            </a:solidFill>
          </a:endParaRPr>
        </a:p>
      </dgm:t>
    </dgm:pt>
    <dgm:pt modelId="{71346123-CE04-4554-9B65-89739A7BE502}" type="parTrans" cxnId="{DC5BE43A-6455-4B6A-832C-7CC40EB0E6C6}">
      <dgm:prSet/>
      <dgm:spPr/>
      <dgm:t>
        <a:bodyPr/>
        <a:lstStyle/>
        <a:p>
          <a:endParaRPr lang="ru-RU"/>
        </a:p>
      </dgm:t>
    </dgm:pt>
    <dgm:pt modelId="{9DFDFF02-0C76-4D69-816D-3F68230D5912}" type="sibTrans" cxnId="{DC5BE43A-6455-4B6A-832C-7CC40EB0E6C6}">
      <dgm:prSet/>
      <dgm:spPr/>
      <dgm:t>
        <a:bodyPr/>
        <a:lstStyle/>
        <a:p>
          <a:endParaRPr lang="ru-RU"/>
        </a:p>
      </dgm:t>
    </dgm:pt>
    <dgm:pt modelId="{927583A4-775A-42AD-BA12-F9BF229EBB56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Умение оценить результаты деятельности…</a:t>
          </a:r>
          <a:endParaRPr lang="ru-RU" sz="2000" dirty="0">
            <a:solidFill>
              <a:schemeClr val="bg1"/>
            </a:solidFill>
          </a:endParaRPr>
        </a:p>
      </dgm:t>
    </dgm:pt>
    <dgm:pt modelId="{348D21F4-F369-4E9F-9813-DD835C9BB743}" type="parTrans" cxnId="{7543B1D2-BC0B-4DA2-AED3-8699C7AB0FF3}">
      <dgm:prSet/>
      <dgm:spPr/>
      <dgm:t>
        <a:bodyPr/>
        <a:lstStyle/>
        <a:p>
          <a:endParaRPr lang="ru-RU"/>
        </a:p>
      </dgm:t>
    </dgm:pt>
    <dgm:pt modelId="{CF526094-886A-414E-9145-A67C2101D4AC}" type="sibTrans" cxnId="{7543B1D2-BC0B-4DA2-AED3-8699C7AB0FF3}">
      <dgm:prSet/>
      <dgm:spPr/>
      <dgm:t>
        <a:bodyPr/>
        <a:lstStyle/>
        <a:p>
          <a:endParaRPr lang="ru-RU"/>
        </a:p>
      </dgm:t>
    </dgm:pt>
    <dgm:pt modelId="{83DFE680-254E-4E82-8A10-780C1DD0E30C}">
      <dgm:prSet phldrT="[Текст]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Умение передавать содержание текста.</a:t>
          </a:r>
          <a:endParaRPr lang="ru-RU" dirty="0">
            <a:solidFill>
              <a:schemeClr val="bg1"/>
            </a:solidFill>
          </a:endParaRPr>
        </a:p>
      </dgm:t>
    </dgm:pt>
    <dgm:pt modelId="{10319140-3B0B-4C46-BF75-C63678D56256}" type="parTrans" cxnId="{EED69A18-812A-46A3-AEE2-98AB6773C605}">
      <dgm:prSet/>
      <dgm:spPr/>
      <dgm:t>
        <a:bodyPr/>
        <a:lstStyle/>
        <a:p>
          <a:endParaRPr lang="ru-RU"/>
        </a:p>
      </dgm:t>
    </dgm:pt>
    <dgm:pt modelId="{2DF4B314-7DEC-4793-8651-C121E6783AE0}" type="sibTrans" cxnId="{EED69A18-812A-46A3-AEE2-98AB6773C605}">
      <dgm:prSet/>
      <dgm:spPr/>
      <dgm:t>
        <a:bodyPr/>
        <a:lstStyle/>
        <a:p>
          <a:endParaRPr lang="ru-RU"/>
        </a:p>
      </dgm:t>
    </dgm:pt>
    <dgm:pt modelId="{0602F20B-7ED7-4E57-90B8-C27A6A7FD599}" type="pres">
      <dgm:prSet presAssocID="{07830DDA-02BB-408E-BB2C-8C8C10870E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594B41-5CB3-45EC-9683-1CCA9D5F13FA}" type="pres">
      <dgm:prSet presAssocID="{4C691DDD-877C-475A-A4F9-1C9DA17A5E2F}" presName="linNode" presStyleCnt="0"/>
      <dgm:spPr/>
    </dgm:pt>
    <dgm:pt modelId="{AF33356B-A462-45A9-8EBD-1E14E673AF48}" type="pres">
      <dgm:prSet presAssocID="{4C691DDD-877C-475A-A4F9-1C9DA17A5E2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A7486-EF75-43A5-BFA4-FE5EDDD30534}" type="pres">
      <dgm:prSet presAssocID="{4C691DDD-877C-475A-A4F9-1C9DA17A5E2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C0FD3E-C0C3-4AD5-9479-043C39146D8A}" type="pres">
      <dgm:prSet presAssocID="{40897237-5D3A-4C1D-9A4C-81712F3F1AD5}" presName="sp" presStyleCnt="0"/>
      <dgm:spPr/>
    </dgm:pt>
    <dgm:pt modelId="{068A2801-4FA0-4F9C-89E7-85B783445412}" type="pres">
      <dgm:prSet presAssocID="{073B14DE-5964-41C5-9938-C2639CF2FBDC}" presName="linNode" presStyleCnt="0"/>
      <dgm:spPr/>
    </dgm:pt>
    <dgm:pt modelId="{8E087407-4B4A-4863-9D26-AC724E1D7D90}" type="pres">
      <dgm:prSet presAssocID="{073B14DE-5964-41C5-9938-C2639CF2FBDC}" presName="parentText" presStyleLbl="node1" presStyleIdx="1" presStyleCnt="3" custLinFactNeighborY="-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37232-4A37-495E-A7BB-FE648E8E9C17}" type="pres">
      <dgm:prSet presAssocID="{073B14DE-5964-41C5-9938-C2639CF2FBD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CE20F-858D-4D4A-9E8B-39DC98D7BCF7}" type="pres">
      <dgm:prSet presAssocID="{9C32827A-E2C0-4462-9C08-CEC88088F938}" presName="sp" presStyleCnt="0"/>
      <dgm:spPr/>
    </dgm:pt>
    <dgm:pt modelId="{75099C24-5737-447A-9A5C-747B4772765F}" type="pres">
      <dgm:prSet presAssocID="{6FE2A7D1-82CB-43FF-8CDA-F4ECD535906D}" presName="linNode" presStyleCnt="0"/>
      <dgm:spPr/>
    </dgm:pt>
    <dgm:pt modelId="{62CEAABA-DFAD-45A8-9484-632D781BEAA6}" type="pres">
      <dgm:prSet presAssocID="{6FE2A7D1-82CB-43FF-8CDA-F4ECD535906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3DC91-97D2-4DEE-8CC3-EF67B2EFD579}" type="pres">
      <dgm:prSet presAssocID="{6FE2A7D1-82CB-43FF-8CDA-F4ECD535906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714982-0737-4878-B777-4FC7F133C11E}" type="presOf" srcId="{78A0B523-80A4-4AC0-9590-6D99F9318C68}" destId="{11137232-4A37-495E-A7BB-FE648E8E9C17}" srcOrd="0" destOrd="1" presId="urn:microsoft.com/office/officeart/2005/8/layout/vList5"/>
    <dgm:cxn modelId="{586D8564-0426-467C-B844-FDD7DF0C3104}" srcId="{073B14DE-5964-41C5-9938-C2639CF2FBDC}" destId="{78A0B523-80A4-4AC0-9590-6D99F9318C68}" srcOrd="1" destOrd="0" parTransId="{97D49DB5-7C2D-4AD7-A4E1-91F42732AA95}" sibTransId="{E3BB9ECA-6193-4F1B-ADA4-2D524C477ADA}"/>
    <dgm:cxn modelId="{E8CB7458-F9CF-408E-8D6B-880F82014B06}" type="presOf" srcId="{6FE2A7D1-82CB-43FF-8CDA-F4ECD535906D}" destId="{62CEAABA-DFAD-45A8-9484-632D781BEAA6}" srcOrd="0" destOrd="0" presId="urn:microsoft.com/office/officeart/2005/8/layout/vList5"/>
    <dgm:cxn modelId="{862C6E1C-A915-4C23-8A93-DE85A9906612}" type="presOf" srcId="{4C691DDD-877C-475A-A4F9-1C9DA17A5E2F}" destId="{AF33356B-A462-45A9-8EBD-1E14E673AF48}" srcOrd="0" destOrd="0" presId="urn:microsoft.com/office/officeart/2005/8/layout/vList5"/>
    <dgm:cxn modelId="{D539B524-8612-43F3-901C-26974E977856}" srcId="{073B14DE-5964-41C5-9938-C2639CF2FBDC}" destId="{0519A0B1-551E-4B84-A466-1C549E2E8695}" srcOrd="0" destOrd="0" parTransId="{FB92CA8D-6981-48C9-A898-C8951F46B834}" sibTransId="{CF99B7C4-E10E-4CEC-A890-EE9322C91E12}"/>
    <dgm:cxn modelId="{5775FD87-97AC-4A9E-8778-C4EE0B65E7AB}" type="presOf" srcId="{8FB86ADE-345E-4E4F-A6DE-D0D5BC34748A}" destId="{EE3A7486-EF75-43A5-BFA4-FE5EDDD30534}" srcOrd="0" destOrd="0" presId="urn:microsoft.com/office/officeart/2005/8/layout/vList5"/>
    <dgm:cxn modelId="{3EE03F8D-6AC2-48C8-88C7-C043E713DDF8}" type="presOf" srcId="{07830DDA-02BB-408E-BB2C-8C8C10870EA5}" destId="{0602F20B-7ED7-4E57-90B8-C27A6A7FD599}" srcOrd="0" destOrd="0" presId="urn:microsoft.com/office/officeart/2005/8/layout/vList5"/>
    <dgm:cxn modelId="{7543B1D2-BC0B-4DA2-AED3-8699C7AB0FF3}" srcId="{6FE2A7D1-82CB-43FF-8CDA-F4ECD535906D}" destId="{927583A4-775A-42AD-BA12-F9BF229EBB56}" srcOrd="1" destOrd="0" parTransId="{348D21F4-F369-4E9F-9813-DD835C9BB743}" sibTransId="{CF526094-886A-414E-9145-A67C2101D4AC}"/>
    <dgm:cxn modelId="{B10D4B35-BD00-4D51-9645-47A1063009DD}" srcId="{4C691DDD-877C-475A-A4F9-1C9DA17A5E2F}" destId="{8FB86ADE-345E-4E4F-A6DE-D0D5BC34748A}" srcOrd="0" destOrd="0" parTransId="{4B71333B-C566-4286-A242-B1030F31F624}" sibTransId="{1F0B6613-36B2-47C0-B155-EA56B0D56200}"/>
    <dgm:cxn modelId="{13473CFC-9456-4352-B739-9706A60DCFA6}" type="presOf" srcId="{7BD2C752-1F79-4BD3-B4FA-18D987D5B5C4}" destId="{5373DC91-97D2-4DEE-8CC3-EF67B2EFD579}" srcOrd="0" destOrd="0" presId="urn:microsoft.com/office/officeart/2005/8/layout/vList5"/>
    <dgm:cxn modelId="{A1977FB2-FFDA-432B-82B1-CF7476A14D60}" srcId="{07830DDA-02BB-408E-BB2C-8C8C10870EA5}" destId="{4C691DDD-877C-475A-A4F9-1C9DA17A5E2F}" srcOrd="0" destOrd="0" parTransId="{8DBA1488-B574-40D0-B0DE-36C864B00EFB}" sibTransId="{40897237-5D3A-4C1D-9A4C-81712F3F1AD5}"/>
    <dgm:cxn modelId="{D32F4706-071C-492E-B6FC-593880284988}" srcId="{07830DDA-02BB-408E-BB2C-8C8C10870EA5}" destId="{073B14DE-5964-41C5-9938-C2639CF2FBDC}" srcOrd="1" destOrd="0" parTransId="{3FD0AD4A-F57C-4858-ACDF-B898B0047D0C}" sibTransId="{9C32827A-E2C0-4462-9C08-CEC88088F938}"/>
    <dgm:cxn modelId="{9F0C851D-B97D-4333-9A3B-2505F0D51B5C}" srcId="{07830DDA-02BB-408E-BB2C-8C8C10870EA5}" destId="{6FE2A7D1-82CB-43FF-8CDA-F4ECD535906D}" srcOrd="2" destOrd="0" parTransId="{01756ED9-931F-445E-8D7A-87EE40B4D4B0}" sibTransId="{EE7278AC-7C8D-410F-8A7B-664AF9BDA0E2}"/>
    <dgm:cxn modelId="{BB776424-F899-4C2F-B122-EE8A12B6C7CB}" type="presOf" srcId="{CBEEC851-8C5B-478C-B8C1-9CB326A92AEE}" destId="{EE3A7486-EF75-43A5-BFA4-FE5EDDD30534}" srcOrd="0" destOrd="2" presId="urn:microsoft.com/office/officeart/2005/8/layout/vList5"/>
    <dgm:cxn modelId="{E689ED20-0D85-40E4-A28C-A7D2B1FB8EED}" type="presOf" srcId="{927583A4-775A-42AD-BA12-F9BF229EBB56}" destId="{5373DC91-97D2-4DEE-8CC3-EF67B2EFD579}" srcOrd="0" destOrd="1" presId="urn:microsoft.com/office/officeart/2005/8/layout/vList5"/>
    <dgm:cxn modelId="{56B3CFF8-469F-4C80-A9E4-96DDA3E8DB4F}" type="presOf" srcId="{83DFE680-254E-4E82-8A10-780C1DD0E30C}" destId="{EE3A7486-EF75-43A5-BFA4-FE5EDDD30534}" srcOrd="0" destOrd="1" presId="urn:microsoft.com/office/officeart/2005/8/layout/vList5"/>
    <dgm:cxn modelId="{67BB46DC-DD45-48EB-BE4E-0D7B33FDB07D}" type="presOf" srcId="{0519A0B1-551E-4B84-A466-1C549E2E8695}" destId="{11137232-4A37-495E-A7BB-FE648E8E9C17}" srcOrd="0" destOrd="0" presId="urn:microsoft.com/office/officeart/2005/8/layout/vList5"/>
    <dgm:cxn modelId="{E2A583FD-C994-4CB8-8758-0950D1152BD6}" type="presOf" srcId="{073B14DE-5964-41C5-9938-C2639CF2FBDC}" destId="{8E087407-4B4A-4863-9D26-AC724E1D7D90}" srcOrd="0" destOrd="0" presId="urn:microsoft.com/office/officeart/2005/8/layout/vList5"/>
    <dgm:cxn modelId="{C5DD4DFA-1CF9-4BF5-B120-CEE376ECD9DE}" srcId="{4C691DDD-877C-475A-A4F9-1C9DA17A5E2F}" destId="{CBEEC851-8C5B-478C-B8C1-9CB326A92AEE}" srcOrd="2" destOrd="0" parTransId="{5B85A7E0-7A9C-4499-B31E-01061FEAC3E2}" sibTransId="{13B2E139-EAC1-4A30-BD80-5555E3BC06ED}"/>
    <dgm:cxn modelId="{DC5BE43A-6455-4B6A-832C-7CC40EB0E6C6}" srcId="{6FE2A7D1-82CB-43FF-8CDA-F4ECD535906D}" destId="{7BD2C752-1F79-4BD3-B4FA-18D987D5B5C4}" srcOrd="0" destOrd="0" parTransId="{71346123-CE04-4554-9B65-89739A7BE502}" sibTransId="{9DFDFF02-0C76-4D69-816D-3F68230D5912}"/>
    <dgm:cxn modelId="{EED69A18-812A-46A3-AEE2-98AB6773C605}" srcId="{4C691DDD-877C-475A-A4F9-1C9DA17A5E2F}" destId="{83DFE680-254E-4E82-8A10-780C1DD0E30C}" srcOrd="1" destOrd="0" parTransId="{10319140-3B0B-4C46-BF75-C63678D56256}" sibTransId="{2DF4B314-7DEC-4793-8651-C121E6783AE0}"/>
    <dgm:cxn modelId="{00E406F4-189C-403E-9D7A-73B30398A7EB}" type="presParOf" srcId="{0602F20B-7ED7-4E57-90B8-C27A6A7FD599}" destId="{4D594B41-5CB3-45EC-9683-1CCA9D5F13FA}" srcOrd="0" destOrd="0" presId="urn:microsoft.com/office/officeart/2005/8/layout/vList5"/>
    <dgm:cxn modelId="{C44184C9-8D01-4502-998E-293702370937}" type="presParOf" srcId="{4D594B41-5CB3-45EC-9683-1CCA9D5F13FA}" destId="{AF33356B-A462-45A9-8EBD-1E14E673AF48}" srcOrd="0" destOrd="0" presId="urn:microsoft.com/office/officeart/2005/8/layout/vList5"/>
    <dgm:cxn modelId="{63948974-0EFA-4A1C-9C6C-244741A11050}" type="presParOf" srcId="{4D594B41-5CB3-45EC-9683-1CCA9D5F13FA}" destId="{EE3A7486-EF75-43A5-BFA4-FE5EDDD30534}" srcOrd="1" destOrd="0" presId="urn:microsoft.com/office/officeart/2005/8/layout/vList5"/>
    <dgm:cxn modelId="{6FA0EB53-256E-4096-981B-A7C977B83877}" type="presParOf" srcId="{0602F20B-7ED7-4E57-90B8-C27A6A7FD599}" destId="{D7C0FD3E-C0C3-4AD5-9479-043C39146D8A}" srcOrd="1" destOrd="0" presId="urn:microsoft.com/office/officeart/2005/8/layout/vList5"/>
    <dgm:cxn modelId="{B69E8373-B3FF-44A3-A7E1-95221D2239EA}" type="presParOf" srcId="{0602F20B-7ED7-4E57-90B8-C27A6A7FD599}" destId="{068A2801-4FA0-4F9C-89E7-85B783445412}" srcOrd="2" destOrd="0" presId="urn:microsoft.com/office/officeart/2005/8/layout/vList5"/>
    <dgm:cxn modelId="{083FD04F-8A6E-4EF8-8629-A626A4E29AF0}" type="presParOf" srcId="{068A2801-4FA0-4F9C-89E7-85B783445412}" destId="{8E087407-4B4A-4863-9D26-AC724E1D7D90}" srcOrd="0" destOrd="0" presId="urn:microsoft.com/office/officeart/2005/8/layout/vList5"/>
    <dgm:cxn modelId="{ED5D7503-D68C-4131-A00B-293E52CBEB62}" type="presParOf" srcId="{068A2801-4FA0-4F9C-89E7-85B783445412}" destId="{11137232-4A37-495E-A7BB-FE648E8E9C17}" srcOrd="1" destOrd="0" presId="urn:microsoft.com/office/officeart/2005/8/layout/vList5"/>
    <dgm:cxn modelId="{D1799D5F-5E33-40CC-97EC-57E97E561C61}" type="presParOf" srcId="{0602F20B-7ED7-4E57-90B8-C27A6A7FD599}" destId="{B6FCE20F-858D-4D4A-9E8B-39DC98D7BCF7}" srcOrd="3" destOrd="0" presId="urn:microsoft.com/office/officeart/2005/8/layout/vList5"/>
    <dgm:cxn modelId="{7DC56C83-ABFD-45A2-83EB-4D52486A76E9}" type="presParOf" srcId="{0602F20B-7ED7-4E57-90B8-C27A6A7FD599}" destId="{75099C24-5737-447A-9A5C-747B4772765F}" srcOrd="4" destOrd="0" presId="urn:microsoft.com/office/officeart/2005/8/layout/vList5"/>
    <dgm:cxn modelId="{39814CDA-E486-4402-8D2B-4974A04224A2}" type="presParOf" srcId="{75099C24-5737-447A-9A5C-747B4772765F}" destId="{62CEAABA-DFAD-45A8-9484-632D781BEAA6}" srcOrd="0" destOrd="0" presId="urn:microsoft.com/office/officeart/2005/8/layout/vList5"/>
    <dgm:cxn modelId="{C5E7C02B-DC0F-4A5A-93A6-031FFF3EC366}" type="presParOf" srcId="{75099C24-5737-447A-9A5C-747B4772765F}" destId="{5373DC91-97D2-4DEE-8CC3-EF67B2EFD579}" srcOrd="1" destOrd="0" presId="urn:microsoft.com/office/officeart/2005/8/layout/vList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AC3F82-0EA6-487B-B8FB-3DE9EBBBA39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896AAB-3DA4-4673-9965-ECFF4DC588EB}">
      <dgm:prSet phldrT="[Текст]"/>
      <dgm:spPr/>
      <dgm:t>
        <a:bodyPr/>
        <a:lstStyle/>
        <a:p>
          <a:r>
            <a:rPr lang="ru-RU" dirty="0" smtClean="0"/>
            <a:t>Личностные задачи</a:t>
          </a:r>
          <a:endParaRPr lang="ru-RU" dirty="0"/>
        </a:p>
      </dgm:t>
    </dgm:pt>
    <dgm:pt modelId="{AD74C54B-A814-411B-93F2-54EC63CC602A}" type="parTrans" cxnId="{CA96820E-5A9E-4BA0-AE65-37C8F11115BC}">
      <dgm:prSet/>
      <dgm:spPr/>
      <dgm:t>
        <a:bodyPr/>
        <a:lstStyle/>
        <a:p>
          <a:endParaRPr lang="ru-RU"/>
        </a:p>
      </dgm:t>
    </dgm:pt>
    <dgm:pt modelId="{24481508-246B-4B83-A704-E1A06DF2C257}" type="sibTrans" cxnId="{CA96820E-5A9E-4BA0-AE65-37C8F11115BC}">
      <dgm:prSet/>
      <dgm:spPr/>
      <dgm:t>
        <a:bodyPr/>
        <a:lstStyle/>
        <a:p>
          <a:endParaRPr lang="ru-RU"/>
        </a:p>
      </dgm:t>
    </dgm:pt>
    <dgm:pt modelId="{51A6747A-071D-4D43-AAC8-0650B9BB68FA}">
      <dgm:prSet phldrT="[Текст]"/>
      <dgm:spPr/>
      <dgm:t>
        <a:bodyPr/>
        <a:lstStyle/>
        <a:p>
          <a:r>
            <a:rPr lang="ru-RU" dirty="0" smtClean="0"/>
            <a:t>Воспитательные </a:t>
          </a:r>
          <a:endParaRPr lang="ru-RU" dirty="0"/>
        </a:p>
      </dgm:t>
    </dgm:pt>
    <dgm:pt modelId="{2992A3FA-6DEC-4800-BA89-EC6CC0067F7C}" type="parTrans" cxnId="{E2741050-DE5A-41F9-BF18-2924AEC735B3}">
      <dgm:prSet/>
      <dgm:spPr/>
      <dgm:t>
        <a:bodyPr/>
        <a:lstStyle/>
        <a:p>
          <a:endParaRPr lang="ru-RU"/>
        </a:p>
      </dgm:t>
    </dgm:pt>
    <dgm:pt modelId="{B7021DF0-5369-41E9-B91B-E2FF9652CE46}" type="sibTrans" cxnId="{E2741050-DE5A-41F9-BF18-2924AEC735B3}">
      <dgm:prSet/>
      <dgm:spPr/>
      <dgm:t>
        <a:bodyPr/>
        <a:lstStyle/>
        <a:p>
          <a:endParaRPr lang="ru-RU"/>
        </a:p>
      </dgm:t>
    </dgm:pt>
    <dgm:pt modelId="{919519E2-223F-48C6-A165-933E5174612F}">
      <dgm:prSet phldrT="[Текст]"/>
      <dgm:spPr/>
      <dgm:t>
        <a:bodyPr/>
        <a:lstStyle/>
        <a:p>
          <a:r>
            <a:rPr lang="ru-RU" dirty="0" smtClean="0"/>
            <a:t>Развивающие</a:t>
          </a:r>
          <a:endParaRPr lang="ru-RU" dirty="0"/>
        </a:p>
      </dgm:t>
    </dgm:pt>
    <dgm:pt modelId="{2AC25C6F-203C-426C-8CE0-09F13923D1B9}" type="parTrans" cxnId="{F8941791-7DE9-4CA9-B398-3974B675D981}">
      <dgm:prSet/>
      <dgm:spPr/>
      <dgm:t>
        <a:bodyPr/>
        <a:lstStyle/>
        <a:p>
          <a:endParaRPr lang="ru-RU"/>
        </a:p>
      </dgm:t>
    </dgm:pt>
    <dgm:pt modelId="{674E268D-8327-46B4-83ED-BA40A120DCCA}" type="sibTrans" cxnId="{F8941791-7DE9-4CA9-B398-3974B675D981}">
      <dgm:prSet/>
      <dgm:spPr/>
      <dgm:t>
        <a:bodyPr/>
        <a:lstStyle/>
        <a:p>
          <a:endParaRPr lang="ru-RU"/>
        </a:p>
      </dgm:t>
    </dgm:pt>
    <dgm:pt modelId="{A2D2A814-E69B-4E79-9FD9-55AC64A0AF7F}" type="pres">
      <dgm:prSet presAssocID="{DDAC3F82-0EA6-487B-B8FB-3DE9EBBBA39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6DDC883-A3FE-433D-810F-1BF7BFE9AB3F}" type="pres">
      <dgm:prSet presAssocID="{38896AAB-3DA4-4673-9965-ECFF4DC588EB}" presName="hierRoot1" presStyleCnt="0"/>
      <dgm:spPr/>
    </dgm:pt>
    <dgm:pt modelId="{2CE60373-6471-4A29-A022-AE90D3132682}" type="pres">
      <dgm:prSet presAssocID="{38896AAB-3DA4-4673-9965-ECFF4DC588EB}" presName="composite" presStyleCnt="0"/>
      <dgm:spPr/>
    </dgm:pt>
    <dgm:pt modelId="{73DFCC0E-31FA-46F3-9C5C-3FB6F3DB5A32}" type="pres">
      <dgm:prSet presAssocID="{38896AAB-3DA4-4673-9965-ECFF4DC588EB}" presName="background" presStyleLbl="node0" presStyleIdx="0" presStyleCnt="1"/>
      <dgm:spPr/>
    </dgm:pt>
    <dgm:pt modelId="{7AC2E47C-6B9E-47CE-960B-8FEC1257B148}" type="pres">
      <dgm:prSet presAssocID="{38896AAB-3DA4-4673-9965-ECFF4DC588E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F10724-5B4F-43C5-BBEC-2CA75C592E3A}" type="pres">
      <dgm:prSet presAssocID="{38896AAB-3DA4-4673-9965-ECFF4DC588EB}" presName="hierChild2" presStyleCnt="0"/>
      <dgm:spPr/>
    </dgm:pt>
    <dgm:pt modelId="{68372952-D1D5-49F6-9C5C-1D9F7BE2456E}" type="pres">
      <dgm:prSet presAssocID="{2992A3FA-6DEC-4800-BA89-EC6CC0067F7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9F13AEE-D9DF-4AD9-89EA-1C854D558ACE}" type="pres">
      <dgm:prSet presAssocID="{51A6747A-071D-4D43-AAC8-0650B9BB68FA}" presName="hierRoot2" presStyleCnt="0"/>
      <dgm:spPr/>
    </dgm:pt>
    <dgm:pt modelId="{2769F463-F25E-4155-9CBE-BD5AB85235D1}" type="pres">
      <dgm:prSet presAssocID="{51A6747A-071D-4D43-AAC8-0650B9BB68FA}" presName="composite2" presStyleCnt="0"/>
      <dgm:spPr/>
    </dgm:pt>
    <dgm:pt modelId="{2E703581-CD4D-4FB1-A893-1A0EAD2B3F52}" type="pres">
      <dgm:prSet presAssocID="{51A6747A-071D-4D43-AAC8-0650B9BB68FA}" presName="background2" presStyleLbl="node2" presStyleIdx="0" presStyleCnt="2"/>
      <dgm:spPr/>
    </dgm:pt>
    <dgm:pt modelId="{12F7D62E-9A11-4FE4-B734-2A0DE3B84151}" type="pres">
      <dgm:prSet presAssocID="{51A6747A-071D-4D43-AAC8-0650B9BB68F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B41365-4239-4E40-A896-F4A6944581ED}" type="pres">
      <dgm:prSet presAssocID="{51A6747A-071D-4D43-AAC8-0650B9BB68FA}" presName="hierChild3" presStyleCnt="0"/>
      <dgm:spPr/>
    </dgm:pt>
    <dgm:pt modelId="{A5816D0B-EDAC-4190-9232-E8EF4EE6697F}" type="pres">
      <dgm:prSet presAssocID="{2AC25C6F-203C-426C-8CE0-09F13923D1B9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C8AE12C-6DD1-4514-95DA-9F60C546ECC2}" type="pres">
      <dgm:prSet presAssocID="{919519E2-223F-48C6-A165-933E5174612F}" presName="hierRoot2" presStyleCnt="0"/>
      <dgm:spPr/>
    </dgm:pt>
    <dgm:pt modelId="{81060C4B-D2D3-44F5-A7F3-E65075CF431C}" type="pres">
      <dgm:prSet presAssocID="{919519E2-223F-48C6-A165-933E5174612F}" presName="composite2" presStyleCnt="0"/>
      <dgm:spPr/>
    </dgm:pt>
    <dgm:pt modelId="{7CB80A05-9303-47A8-95EB-5740EA09060D}" type="pres">
      <dgm:prSet presAssocID="{919519E2-223F-48C6-A165-933E5174612F}" presName="background2" presStyleLbl="node2" presStyleIdx="1" presStyleCnt="2"/>
      <dgm:spPr/>
    </dgm:pt>
    <dgm:pt modelId="{80BA40CA-C1D9-46EC-BE8A-45C391E5EB90}" type="pres">
      <dgm:prSet presAssocID="{919519E2-223F-48C6-A165-933E5174612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B56592-4143-49C6-8C9F-CF91CAA37AF1}" type="pres">
      <dgm:prSet presAssocID="{919519E2-223F-48C6-A165-933E5174612F}" presName="hierChild3" presStyleCnt="0"/>
      <dgm:spPr/>
    </dgm:pt>
  </dgm:ptLst>
  <dgm:cxnLst>
    <dgm:cxn modelId="{40B768DC-F1F9-45D3-AA1F-23ABD3378B6B}" type="presOf" srcId="{38896AAB-3DA4-4673-9965-ECFF4DC588EB}" destId="{7AC2E47C-6B9E-47CE-960B-8FEC1257B148}" srcOrd="0" destOrd="0" presId="urn:microsoft.com/office/officeart/2005/8/layout/hierarchy1"/>
    <dgm:cxn modelId="{FB625CED-1673-4B08-807C-62A664C3897E}" type="presOf" srcId="{919519E2-223F-48C6-A165-933E5174612F}" destId="{80BA40CA-C1D9-46EC-BE8A-45C391E5EB90}" srcOrd="0" destOrd="0" presId="urn:microsoft.com/office/officeart/2005/8/layout/hierarchy1"/>
    <dgm:cxn modelId="{BC128308-6D0E-4E31-9FE7-CA6E3918EEB3}" type="presOf" srcId="{51A6747A-071D-4D43-AAC8-0650B9BB68FA}" destId="{12F7D62E-9A11-4FE4-B734-2A0DE3B84151}" srcOrd="0" destOrd="0" presId="urn:microsoft.com/office/officeart/2005/8/layout/hierarchy1"/>
    <dgm:cxn modelId="{2FE6A790-C982-4930-9FA5-332C621DCA6A}" type="presOf" srcId="{2AC25C6F-203C-426C-8CE0-09F13923D1B9}" destId="{A5816D0B-EDAC-4190-9232-E8EF4EE6697F}" srcOrd="0" destOrd="0" presId="urn:microsoft.com/office/officeart/2005/8/layout/hierarchy1"/>
    <dgm:cxn modelId="{3187F77B-6E7E-4A9A-9AE6-6E1E44E6B40B}" type="presOf" srcId="{2992A3FA-6DEC-4800-BA89-EC6CC0067F7C}" destId="{68372952-D1D5-49F6-9C5C-1D9F7BE2456E}" srcOrd="0" destOrd="0" presId="urn:microsoft.com/office/officeart/2005/8/layout/hierarchy1"/>
    <dgm:cxn modelId="{CA96820E-5A9E-4BA0-AE65-37C8F11115BC}" srcId="{DDAC3F82-0EA6-487B-B8FB-3DE9EBBBA39D}" destId="{38896AAB-3DA4-4673-9965-ECFF4DC588EB}" srcOrd="0" destOrd="0" parTransId="{AD74C54B-A814-411B-93F2-54EC63CC602A}" sibTransId="{24481508-246B-4B83-A704-E1A06DF2C257}"/>
    <dgm:cxn modelId="{871A5271-7FED-4848-8A4C-18C73C2A27F6}" type="presOf" srcId="{DDAC3F82-0EA6-487B-B8FB-3DE9EBBBA39D}" destId="{A2D2A814-E69B-4E79-9FD9-55AC64A0AF7F}" srcOrd="0" destOrd="0" presId="urn:microsoft.com/office/officeart/2005/8/layout/hierarchy1"/>
    <dgm:cxn modelId="{F8941791-7DE9-4CA9-B398-3974B675D981}" srcId="{38896AAB-3DA4-4673-9965-ECFF4DC588EB}" destId="{919519E2-223F-48C6-A165-933E5174612F}" srcOrd="1" destOrd="0" parTransId="{2AC25C6F-203C-426C-8CE0-09F13923D1B9}" sibTransId="{674E268D-8327-46B4-83ED-BA40A120DCCA}"/>
    <dgm:cxn modelId="{E2741050-DE5A-41F9-BF18-2924AEC735B3}" srcId="{38896AAB-3DA4-4673-9965-ECFF4DC588EB}" destId="{51A6747A-071D-4D43-AAC8-0650B9BB68FA}" srcOrd="0" destOrd="0" parTransId="{2992A3FA-6DEC-4800-BA89-EC6CC0067F7C}" sibTransId="{B7021DF0-5369-41E9-B91B-E2FF9652CE46}"/>
    <dgm:cxn modelId="{D8771391-68D4-449E-9F40-E131C5C832CF}" type="presParOf" srcId="{A2D2A814-E69B-4E79-9FD9-55AC64A0AF7F}" destId="{D6DDC883-A3FE-433D-810F-1BF7BFE9AB3F}" srcOrd="0" destOrd="0" presId="urn:microsoft.com/office/officeart/2005/8/layout/hierarchy1"/>
    <dgm:cxn modelId="{A3216E8E-71EC-4EBE-96D8-FC2EA13AEC01}" type="presParOf" srcId="{D6DDC883-A3FE-433D-810F-1BF7BFE9AB3F}" destId="{2CE60373-6471-4A29-A022-AE90D3132682}" srcOrd="0" destOrd="0" presId="urn:microsoft.com/office/officeart/2005/8/layout/hierarchy1"/>
    <dgm:cxn modelId="{7AEF2167-E17D-45F2-9E97-F64DB36456CF}" type="presParOf" srcId="{2CE60373-6471-4A29-A022-AE90D3132682}" destId="{73DFCC0E-31FA-46F3-9C5C-3FB6F3DB5A32}" srcOrd="0" destOrd="0" presId="urn:microsoft.com/office/officeart/2005/8/layout/hierarchy1"/>
    <dgm:cxn modelId="{F10E7C08-5180-41CD-A041-D571FB3C61DD}" type="presParOf" srcId="{2CE60373-6471-4A29-A022-AE90D3132682}" destId="{7AC2E47C-6B9E-47CE-960B-8FEC1257B148}" srcOrd="1" destOrd="0" presId="urn:microsoft.com/office/officeart/2005/8/layout/hierarchy1"/>
    <dgm:cxn modelId="{6A02C731-99B6-4A2E-8275-2A376F351EE6}" type="presParOf" srcId="{D6DDC883-A3FE-433D-810F-1BF7BFE9AB3F}" destId="{DAF10724-5B4F-43C5-BBEC-2CA75C592E3A}" srcOrd="1" destOrd="0" presId="urn:microsoft.com/office/officeart/2005/8/layout/hierarchy1"/>
    <dgm:cxn modelId="{8EB7526A-57F7-4C9F-9A4E-C712624428CE}" type="presParOf" srcId="{DAF10724-5B4F-43C5-BBEC-2CA75C592E3A}" destId="{68372952-D1D5-49F6-9C5C-1D9F7BE2456E}" srcOrd="0" destOrd="0" presId="urn:microsoft.com/office/officeart/2005/8/layout/hierarchy1"/>
    <dgm:cxn modelId="{52069176-95AF-475C-BD8E-210E627C464E}" type="presParOf" srcId="{DAF10724-5B4F-43C5-BBEC-2CA75C592E3A}" destId="{99F13AEE-D9DF-4AD9-89EA-1C854D558ACE}" srcOrd="1" destOrd="0" presId="urn:microsoft.com/office/officeart/2005/8/layout/hierarchy1"/>
    <dgm:cxn modelId="{9A74A425-D710-405F-B74B-ACB2EA8B11F9}" type="presParOf" srcId="{99F13AEE-D9DF-4AD9-89EA-1C854D558ACE}" destId="{2769F463-F25E-4155-9CBE-BD5AB85235D1}" srcOrd="0" destOrd="0" presId="urn:microsoft.com/office/officeart/2005/8/layout/hierarchy1"/>
    <dgm:cxn modelId="{42FDDE9D-031D-488B-8C12-EF81E694E2BA}" type="presParOf" srcId="{2769F463-F25E-4155-9CBE-BD5AB85235D1}" destId="{2E703581-CD4D-4FB1-A893-1A0EAD2B3F52}" srcOrd="0" destOrd="0" presId="urn:microsoft.com/office/officeart/2005/8/layout/hierarchy1"/>
    <dgm:cxn modelId="{C475B622-D32E-4498-8546-FE108F794C66}" type="presParOf" srcId="{2769F463-F25E-4155-9CBE-BD5AB85235D1}" destId="{12F7D62E-9A11-4FE4-B734-2A0DE3B84151}" srcOrd="1" destOrd="0" presId="urn:microsoft.com/office/officeart/2005/8/layout/hierarchy1"/>
    <dgm:cxn modelId="{1CB91E69-F167-45D3-9D44-F0FA3C58EC6E}" type="presParOf" srcId="{99F13AEE-D9DF-4AD9-89EA-1C854D558ACE}" destId="{2BB41365-4239-4E40-A896-F4A6944581ED}" srcOrd="1" destOrd="0" presId="urn:microsoft.com/office/officeart/2005/8/layout/hierarchy1"/>
    <dgm:cxn modelId="{D881B732-1337-49CB-9989-877B91198A9E}" type="presParOf" srcId="{DAF10724-5B4F-43C5-BBEC-2CA75C592E3A}" destId="{A5816D0B-EDAC-4190-9232-E8EF4EE6697F}" srcOrd="2" destOrd="0" presId="urn:microsoft.com/office/officeart/2005/8/layout/hierarchy1"/>
    <dgm:cxn modelId="{2EF2A1EA-2DBF-49E6-B679-AFDE30269B94}" type="presParOf" srcId="{DAF10724-5B4F-43C5-BBEC-2CA75C592E3A}" destId="{3C8AE12C-6DD1-4514-95DA-9F60C546ECC2}" srcOrd="3" destOrd="0" presId="urn:microsoft.com/office/officeart/2005/8/layout/hierarchy1"/>
    <dgm:cxn modelId="{22539C31-B2D0-465F-9CB4-121D0AEF6954}" type="presParOf" srcId="{3C8AE12C-6DD1-4514-95DA-9F60C546ECC2}" destId="{81060C4B-D2D3-44F5-A7F3-E65075CF431C}" srcOrd="0" destOrd="0" presId="urn:microsoft.com/office/officeart/2005/8/layout/hierarchy1"/>
    <dgm:cxn modelId="{0C844172-A6A2-43E7-B6AB-4E120ACDAF1D}" type="presParOf" srcId="{81060C4B-D2D3-44F5-A7F3-E65075CF431C}" destId="{7CB80A05-9303-47A8-95EB-5740EA09060D}" srcOrd="0" destOrd="0" presId="urn:microsoft.com/office/officeart/2005/8/layout/hierarchy1"/>
    <dgm:cxn modelId="{1958A36C-1304-4199-9B37-7F0D98A10568}" type="presParOf" srcId="{81060C4B-D2D3-44F5-A7F3-E65075CF431C}" destId="{80BA40CA-C1D9-46EC-BE8A-45C391E5EB90}" srcOrd="1" destOrd="0" presId="urn:microsoft.com/office/officeart/2005/8/layout/hierarchy1"/>
    <dgm:cxn modelId="{23BDC03D-7F90-473C-A0CF-8895EC042A99}" type="presParOf" srcId="{3C8AE12C-6DD1-4514-95DA-9F60C546ECC2}" destId="{97B56592-4143-49C6-8C9F-CF91CAA37AF1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FE472F2-BADB-4EB2-A796-5AC800ACB2B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914FB2-7EA8-4C42-AF4A-24C846442468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451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1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1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1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1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5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45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453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453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453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C6FCA87-465A-41DB-8744-220D89AB81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D70B8-6256-4845-AF57-2C14E36102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5BE81-B117-4004-8A22-A83A64F7C4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E0FAA-751B-49F7-A502-12DB445F1F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A9D2C-D449-426B-8671-032889AE15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C3B7B-3875-40AB-9041-B1BF79F1F0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37D0C-7A86-4898-B89A-2636787F19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2C5BE-B6C9-474F-8170-72558CAD34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E2013-894A-4CB2-B5BD-8276C26D00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3EAE4-F1B0-4250-91CB-456440284D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2E691-9346-41F6-B88B-989EF6CCC4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50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35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35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35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35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8A7E232-AB93-4C50-A97D-5B50A658213E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Требования к структуре дополнительных образовательных программ</a:t>
            </a:r>
            <a:endParaRPr lang="ru-RU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2019-2020 учебный год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Обоснование актуальности практической педагогической проблемы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Формулировка </a:t>
            </a:r>
            <a:r>
              <a:rPr lang="ru-RU" dirty="0" smtClean="0"/>
              <a:t>проблемы для </a:t>
            </a:r>
            <a:r>
              <a:rPr lang="ru-RU" dirty="0" smtClean="0"/>
              <a:t>детей, подростков, </a:t>
            </a:r>
            <a:r>
              <a:rPr lang="ru-RU" dirty="0" smtClean="0"/>
              <a:t>молодёжи.</a:t>
            </a:r>
            <a:endParaRPr lang="ru-RU" dirty="0" smtClean="0"/>
          </a:p>
          <a:p>
            <a:pPr lvl="1">
              <a:buNone/>
            </a:pPr>
            <a:endParaRPr lang="ru-RU" dirty="0" smtClean="0"/>
          </a:p>
          <a:p>
            <a:r>
              <a:rPr lang="ru-RU" dirty="0" smtClean="0"/>
              <a:t>Чем можно подтвердить существование данной проблемы?</a:t>
            </a:r>
          </a:p>
          <a:p>
            <a:pPr lvl="1"/>
            <a:r>
              <a:rPr lang="ru-RU" dirty="0"/>
              <a:t>д</a:t>
            </a:r>
            <a:r>
              <a:rPr lang="ru-RU" dirty="0" smtClean="0"/>
              <a:t>анные психологических и педагогических исследований;</a:t>
            </a:r>
          </a:p>
          <a:p>
            <a:pPr lvl="1"/>
            <a:r>
              <a:rPr lang="ru-RU" dirty="0"/>
              <a:t>р</a:t>
            </a:r>
            <a:r>
              <a:rPr lang="ru-RU" dirty="0" smtClean="0"/>
              <a:t>езультаты собственного диагностического исследования (наблюдение, опросы детей и </a:t>
            </a:r>
            <a:r>
              <a:rPr lang="ru-RU" dirty="0" err="1" smtClean="0"/>
              <a:t>родителейи</a:t>
            </a:r>
            <a:r>
              <a:rPr lang="ru-RU" dirty="0" smtClean="0"/>
              <a:t> т.п.);</a:t>
            </a:r>
          </a:p>
          <a:p>
            <a:pPr lvl="1"/>
            <a:r>
              <a:rPr lang="ru-RU" dirty="0"/>
              <a:t>а</a:t>
            </a:r>
            <a:r>
              <a:rPr lang="ru-RU" dirty="0" smtClean="0"/>
              <a:t>нализ педагогического опыта.</a:t>
            </a:r>
          </a:p>
          <a:p>
            <a:r>
              <a:rPr lang="ru-RU" dirty="0" smtClean="0"/>
              <a:t>К каким негативным последствиям в развитии ребёнка (физическом, психическом, социальном, духовном) может привести данная проблема?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818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Педагогическая целесообразность программы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9874" name="AutoShape 2" descr="Картинки по запросу педагог дополнительного образования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9878" name="AutoShape 6" descr="Картинки по запросу педагог дополнительного образования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9880" name="Picture 8" descr="Картинки по запросу педагог дополнительного образования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810000" cy="3209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Педагогическая целесообразность программы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Кратко поясняется, почему именно предлагаемые в программе средства наиболее действенны для тех детей, на которых она рассчитана (Н.М. </a:t>
            </a:r>
            <a:r>
              <a:rPr lang="ru-RU" dirty="0" err="1" smtClean="0"/>
              <a:t>Борытко</a:t>
            </a:r>
            <a:r>
              <a:rPr lang="ru-RU" dirty="0" smtClean="0"/>
              <a:t>).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08047"/>
          </a:xfrm>
        </p:spPr>
        <p:txBody>
          <a:bodyPr/>
          <a:lstStyle/>
          <a:p>
            <a:r>
              <a:rPr lang="ru-RU" sz="3200" dirty="0" smtClean="0"/>
              <a:t>Педагогическая целесообразность программы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9090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7334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1" name="Рисунок 2" descr="Описание: C:\Program Files\Microsoft Office\Clipart\corpbas\j007871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900" y="4357694"/>
            <a:ext cx="6953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>
            <a:endCxn id="89091" idx="1"/>
          </p:cNvCxnSpPr>
          <p:nvPr/>
        </p:nvCxnSpPr>
        <p:spPr>
          <a:xfrm>
            <a:off x="1285852" y="2500306"/>
            <a:ext cx="6858048" cy="28670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лилиния 7"/>
          <p:cNvSpPr/>
          <p:nvPr/>
        </p:nvSpPr>
        <p:spPr>
          <a:xfrm>
            <a:off x="1142976" y="1285860"/>
            <a:ext cx="7122700" cy="4329642"/>
          </a:xfrm>
          <a:custGeom>
            <a:avLst/>
            <a:gdLst>
              <a:gd name="connsiteX0" fmla="*/ 0 w 7122700"/>
              <a:gd name="connsiteY0" fmla="*/ 1420837 h 4329642"/>
              <a:gd name="connsiteX1" fmla="*/ 154745 w 7122700"/>
              <a:gd name="connsiteY1" fmla="*/ 1434905 h 4329642"/>
              <a:gd name="connsiteX2" fmla="*/ 168812 w 7122700"/>
              <a:gd name="connsiteY2" fmla="*/ 1477108 h 4329642"/>
              <a:gd name="connsiteX3" fmla="*/ 295422 w 7122700"/>
              <a:gd name="connsiteY3" fmla="*/ 1688124 h 4329642"/>
              <a:gd name="connsiteX4" fmla="*/ 323557 w 7122700"/>
              <a:gd name="connsiteY4" fmla="*/ 1814733 h 4329642"/>
              <a:gd name="connsiteX5" fmla="*/ 351692 w 7122700"/>
              <a:gd name="connsiteY5" fmla="*/ 1899139 h 4329642"/>
              <a:gd name="connsiteX6" fmla="*/ 337625 w 7122700"/>
              <a:gd name="connsiteY6" fmla="*/ 2236764 h 4329642"/>
              <a:gd name="connsiteX7" fmla="*/ 309489 w 7122700"/>
              <a:gd name="connsiteY7" fmla="*/ 2307102 h 4329642"/>
              <a:gd name="connsiteX8" fmla="*/ 281354 w 7122700"/>
              <a:gd name="connsiteY8" fmla="*/ 2391508 h 4329642"/>
              <a:gd name="connsiteX9" fmla="*/ 337625 w 7122700"/>
              <a:gd name="connsiteY9" fmla="*/ 2602524 h 4329642"/>
              <a:gd name="connsiteX10" fmla="*/ 422031 w 7122700"/>
              <a:gd name="connsiteY10" fmla="*/ 2785404 h 4329642"/>
              <a:gd name="connsiteX11" fmla="*/ 506437 w 7122700"/>
              <a:gd name="connsiteY11" fmla="*/ 2968284 h 4329642"/>
              <a:gd name="connsiteX12" fmla="*/ 548640 w 7122700"/>
              <a:gd name="connsiteY12" fmla="*/ 3080825 h 4329642"/>
              <a:gd name="connsiteX13" fmla="*/ 633046 w 7122700"/>
              <a:gd name="connsiteY13" fmla="*/ 3221502 h 4329642"/>
              <a:gd name="connsiteX14" fmla="*/ 661182 w 7122700"/>
              <a:gd name="connsiteY14" fmla="*/ 3249637 h 4329642"/>
              <a:gd name="connsiteX15" fmla="*/ 815926 w 7122700"/>
              <a:gd name="connsiteY15" fmla="*/ 3362179 h 4329642"/>
              <a:gd name="connsiteX16" fmla="*/ 886265 w 7122700"/>
              <a:gd name="connsiteY16" fmla="*/ 3404382 h 4329642"/>
              <a:gd name="connsiteX17" fmla="*/ 928468 w 7122700"/>
              <a:gd name="connsiteY17" fmla="*/ 3432517 h 4329642"/>
              <a:gd name="connsiteX18" fmla="*/ 1153551 w 7122700"/>
              <a:gd name="connsiteY18" fmla="*/ 3516924 h 4329642"/>
              <a:gd name="connsiteX19" fmla="*/ 1308295 w 7122700"/>
              <a:gd name="connsiteY19" fmla="*/ 3502856 h 4329642"/>
              <a:gd name="connsiteX20" fmla="*/ 1322363 w 7122700"/>
              <a:gd name="connsiteY20" fmla="*/ 3460653 h 4329642"/>
              <a:gd name="connsiteX21" fmla="*/ 1406769 w 7122700"/>
              <a:gd name="connsiteY21" fmla="*/ 3404382 h 4329642"/>
              <a:gd name="connsiteX22" fmla="*/ 1420837 w 7122700"/>
              <a:gd name="connsiteY22" fmla="*/ 3362179 h 4329642"/>
              <a:gd name="connsiteX23" fmla="*/ 1448972 w 7122700"/>
              <a:gd name="connsiteY23" fmla="*/ 3235570 h 4329642"/>
              <a:gd name="connsiteX24" fmla="*/ 1533379 w 7122700"/>
              <a:gd name="connsiteY24" fmla="*/ 3108960 h 4329642"/>
              <a:gd name="connsiteX25" fmla="*/ 1575582 w 7122700"/>
              <a:gd name="connsiteY25" fmla="*/ 2926080 h 4329642"/>
              <a:gd name="connsiteX26" fmla="*/ 1589649 w 7122700"/>
              <a:gd name="connsiteY26" fmla="*/ 2855742 h 4329642"/>
              <a:gd name="connsiteX27" fmla="*/ 1603717 w 7122700"/>
              <a:gd name="connsiteY27" fmla="*/ 2813539 h 4329642"/>
              <a:gd name="connsiteX28" fmla="*/ 1688123 w 7122700"/>
              <a:gd name="connsiteY28" fmla="*/ 2560320 h 4329642"/>
              <a:gd name="connsiteX29" fmla="*/ 1730326 w 7122700"/>
              <a:gd name="connsiteY29" fmla="*/ 2447779 h 4329642"/>
              <a:gd name="connsiteX30" fmla="*/ 1786597 w 7122700"/>
              <a:gd name="connsiteY30" fmla="*/ 2419644 h 4329642"/>
              <a:gd name="connsiteX31" fmla="*/ 1983545 w 7122700"/>
              <a:gd name="connsiteY31" fmla="*/ 2321170 h 4329642"/>
              <a:gd name="connsiteX32" fmla="*/ 2110154 w 7122700"/>
              <a:gd name="connsiteY32" fmla="*/ 2194560 h 4329642"/>
              <a:gd name="connsiteX33" fmla="*/ 2166425 w 7122700"/>
              <a:gd name="connsiteY33" fmla="*/ 2138290 h 4329642"/>
              <a:gd name="connsiteX34" fmla="*/ 2222695 w 7122700"/>
              <a:gd name="connsiteY34" fmla="*/ 2067951 h 4329642"/>
              <a:gd name="connsiteX35" fmla="*/ 2264899 w 7122700"/>
              <a:gd name="connsiteY35" fmla="*/ 1997613 h 4329642"/>
              <a:gd name="connsiteX36" fmla="*/ 2377440 w 7122700"/>
              <a:gd name="connsiteY36" fmla="*/ 1941342 h 4329642"/>
              <a:gd name="connsiteX37" fmla="*/ 2447779 w 7122700"/>
              <a:gd name="connsiteY37" fmla="*/ 1885071 h 4329642"/>
              <a:gd name="connsiteX38" fmla="*/ 2574388 w 7122700"/>
              <a:gd name="connsiteY38" fmla="*/ 1800665 h 4329642"/>
              <a:gd name="connsiteX39" fmla="*/ 2616591 w 7122700"/>
              <a:gd name="connsiteY39" fmla="*/ 1758462 h 4329642"/>
              <a:gd name="connsiteX40" fmla="*/ 2715065 w 7122700"/>
              <a:gd name="connsiteY40" fmla="*/ 1730327 h 4329642"/>
              <a:gd name="connsiteX41" fmla="*/ 2743200 w 7122700"/>
              <a:gd name="connsiteY41" fmla="*/ 1702191 h 4329642"/>
              <a:gd name="connsiteX42" fmla="*/ 2855742 w 7122700"/>
              <a:gd name="connsiteY42" fmla="*/ 1659988 h 4329642"/>
              <a:gd name="connsiteX43" fmla="*/ 3038622 w 7122700"/>
              <a:gd name="connsiteY43" fmla="*/ 1744394 h 4329642"/>
              <a:gd name="connsiteX44" fmla="*/ 3151163 w 7122700"/>
              <a:gd name="connsiteY44" fmla="*/ 1772530 h 4329642"/>
              <a:gd name="connsiteX45" fmla="*/ 3263705 w 7122700"/>
              <a:gd name="connsiteY45" fmla="*/ 1842868 h 4329642"/>
              <a:gd name="connsiteX46" fmla="*/ 3291840 w 7122700"/>
              <a:gd name="connsiteY46" fmla="*/ 1885071 h 4329642"/>
              <a:gd name="connsiteX47" fmla="*/ 3348111 w 7122700"/>
              <a:gd name="connsiteY47" fmla="*/ 1941342 h 4329642"/>
              <a:gd name="connsiteX48" fmla="*/ 3376246 w 7122700"/>
              <a:gd name="connsiteY48" fmla="*/ 2025748 h 4329642"/>
              <a:gd name="connsiteX49" fmla="*/ 3376246 w 7122700"/>
              <a:gd name="connsiteY49" fmla="*/ 2349305 h 4329642"/>
              <a:gd name="connsiteX50" fmla="*/ 3319975 w 7122700"/>
              <a:gd name="connsiteY50" fmla="*/ 2335237 h 4329642"/>
              <a:gd name="connsiteX51" fmla="*/ 3291840 w 7122700"/>
              <a:gd name="connsiteY51" fmla="*/ 2391508 h 4329642"/>
              <a:gd name="connsiteX52" fmla="*/ 3221502 w 7122700"/>
              <a:gd name="connsiteY52" fmla="*/ 2419644 h 4329642"/>
              <a:gd name="connsiteX53" fmla="*/ 3094892 w 7122700"/>
              <a:gd name="connsiteY53" fmla="*/ 2489982 h 4329642"/>
              <a:gd name="connsiteX54" fmla="*/ 3080825 w 7122700"/>
              <a:gd name="connsiteY54" fmla="*/ 2715065 h 4329642"/>
              <a:gd name="connsiteX55" fmla="*/ 3010486 w 7122700"/>
              <a:gd name="connsiteY55" fmla="*/ 2912013 h 4329642"/>
              <a:gd name="connsiteX56" fmla="*/ 3010486 w 7122700"/>
              <a:gd name="connsiteY56" fmla="*/ 3348111 h 4329642"/>
              <a:gd name="connsiteX57" fmla="*/ 3024554 w 7122700"/>
              <a:gd name="connsiteY57" fmla="*/ 3488788 h 4329642"/>
              <a:gd name="connsiteX58" fmla="*/ 3137095 w 7122700"/>
              <a:gd name="connsiteY58" fmla="*/ 3601330 h 4329642"/>
              <a:gd name="connsiteX59" fmla="*/ 3221502 w 7122700"/>
              <a:gd name="connsiteY59" fmla="*/ 3699804 h 4329642"/>
              <a:gd name="connsiteX60" fmla="*/ 3305908 w 7122700"/>
              <a:gd name="connsiteY60" fmla="*/ 3854548 h 4329642"/>
              <a:gd name="connsiteX61" fmla="*/ 3601329 w 7122700"/>
              <a:gd name="connsiteY61" fmla="*/ 4107767 h 4329642"/>
              <a:gd name="connsiteX62" fmla="*/ 3643532 w 7122700"/>
              <a:gd name="connsiteY62" fmla="*/ 4121834 h 4329642"/>
              <a:gd name="connsiteX63" fmla="*/ 3840480 w 7122700"/>
              <a:gd name="connsiteY63" fmla="*/ 4206240 h 4329642"/>
              <a:gd name="connsiteX64" fmla="*/ 4192172 w 7122700"/>
              <a:gd name="connsiteY64" fmla="*/ 4220308 h 4329642"/>
              <a:gd name="connsiteX65" fmla="*/ 4684542 w 7122700"/>
              <a:gd name="connsiteY65" fmla="*/ 4065564 h 4329642"/>
              <a:gd name="connsiteX66" fmla="*/ 4656406 w 7122700"/>
              <a:gd name="connsiteY66" fmla="*/ 3981157 h 4329642"/>
              <a:gd name="connsiteX67" fmla="*/ 4586068 w 7122700"/>
              <a:gd name="connsiteY67" fmla="*/ 3727939 h 4329642"/>
              <a:gd name="connsiteX68" fmla="*/ 4543865 w 7122700"/>
              <a:gd name="connsiteY68" fmla="*/ 3545059 h 4329642"/>
              <a:gd name="connsiteX69" fmla="*/ 4375052 w 7122700"/>
              <a:gd name="connsiteY69" fmla="*/ 3305908 h 4329642"/>
              <a:gd name="connsiteX70" fmla="*/ 4332849 w 7122700"/>
              <a:gd name="connsiteY70" fmla="*/ 3193367 h 4329642"/>
              <a:gd name="connsiteX71" fmla="*/ 4290646 w 7122700"/>
              <a:gd name="connsiteY71" fmla="*/ 3038622 h 4329642"/>
              <a:gd name="connsiteX72" fmla="*/ 4248443 w 7122700"/>
              <a:gd name="connsiteY72" fmla="*/ 2968284 h 4329642"/>
              <a:gd name="connsiteX73" fmla="*/ 4135902 w 7122700"/>
              <a:gd name="connsiteY73" fmla="*/ 1941342 h 4329642"/>
              <a:gd name="connsiteX74" fmla="*/ 4037428 w 7122700"/>
              <a:gd name="connsiteY74" fmla="*/ 1519311 h 4329642"/>
              <a:gd name="connsiteX75" fmla="*/ 3882683 w 7122700"/>
              <a:gd name="connsiteY75" fmla="*/ 1237957 h 4329642"/>
              <a:gd name="connsiteX76" fmla="*/ 3826412 w 7122700"/>
              <a:gd name="connsiteY76" fmla="*/ 1167619 h 4329642"/>
              <a:gd name="connsiteX77" fmla="*/ 3657600 w 7122700"/>
              <a:gd name="connsiteY77" fmla="*/ 914400 h 4329642"/>
              <a:gd name="connsiteX78" fmla="*/ 3713871 w 7122700"/>
              <a:gd name="connsiteY78" fmla="*/ 731520 h 4329642"/>
              <a:gd name="connsiteX79" fmla="*/ 3840480 w 7122700"/>
              <a:gd name="connsiteY79" fmla="*/ 675250 h 4329642"/>
              <a:gd name="connsiteX80" fmla="*/ 4206240 w 7122700"/>
              <a:gd name="connsiteY80" fmla="*/ 689317 h 4329642"/>
              <a:gd name="connsiteX81" fmla="*/ 4262511 w 7122700"/>
              <a:gd name="connsiteY81" fmla="*/ 703385 h 4329642"/>
              <a:gd name="connsiteX82" fmla="*/ 4346917 w 7122700"/>
              <a:gd name="connsiteY82" fmla="*/ 759656 h 4329642"/>
              <a:gd name="connsiteX83" fmla="*/ 4403188 w 7122700"/>
              <a:gd name="connsiteY83" fmla="*/ 801859 h 4329642"/>
              <a:gd name="connsiteX84" fmla="*/ 4487594 w 7122700"/>
              <a:gd name="connsiteY84" fmla="*/ 815927 h 4329642"/>
              <a:gd name="connsiteX85" fmla="*/ 4712677 w 7122700"/>
              <a:gd name="connsiteY85" fmla="*/ 970671 h 4329642"/>
              <a:gd name="connsiteX86" fmla="*/ 4937760 w 7122700"/>
              <a:gd name="connsiteY86" fmla="*/ 1167619 h 4329642"/>
              <a:gd name="connsiteX87" fmla="*/ 5106572 w 7122700"/>
              <a:gd name="connsiteY87" fmla="*/ 1336431 h 4329642"/>
              <a:gd name="connsiteX88" fmla="*/ 5176911 w 7122700"/>
              <a:gd name="connsiteY88" fmla="*/ 1406770 h 4329642"/>
              <a:gd name="connsiteX89" fmla="*/ 5303520 w 7122700"/>
              <a:gd name="connsiteY89" fmla="*/ 1477108 h 4329642"/>
              <a:gd name="connsiteX90" fmla="*/ 5359791 w 7122700"/>
              <a:gd name="connsiteY90" fmla="*/ 1519311 h 4329642"/>
              <a:gd name="connsiteX91" fmla="*/ 5472332 w 7122700"/>
              <a:gd name="connsiteY91" fmla="*/ 1505244 h 4329642"/>
              <a:gd name="connsiteX92" fmla="*/ 5767754 w 7122700"/>
              <a:gd name="connsiteY92" fmla="*/ 1477108 h 4329642"/>
              <a:gd name="connsiteX93" fmla="*/ 5866228 w 7122700"/>
              <a:gd name="connsiteY93" fmla="*/ 1294228 h 4329642"/>
              <a:gd name="connsiteX94" fmla="*/ 5852160 w 7122700"/>
              <a:gd name="connsiteY94" fmla="*/ 1097280 h 4329642"/>
              <a:gd name="connsiteX95" fmla="*/ 5781822 w 7122700"/>
              <a:gd name="connsiteY95" fmla="*/ 872197 h 4329642"/>
              <a:gd name="connsiteX96" fmla="*/ 5753686 w 7122700"/>
              <a:gd name="connsiteY96" fmla="*/ 829994 h 4329642"/>
              <a:gd name="connsiteX97" fmla="*/ 5641145 w 7122700"/>
              <a:gd name="connsiteY97" fmla="*/ 731520 h 4329642"/>
              <a:gd name="connsiteX98" fmla="*/ 5542671 w 7122700"/>
              <a:gd name="connsiteY98" fmla="*/ 604911 h 4329642"/>
              <a:gd name="connsiteX99" fmla="*/ 5345723 w 7122700"/>
              <a:gd name="connsiteY99" fmla="*/ 478302 h 4329642"/>
              <a:gd name="connsiteX100" fmla="*/ 5092505 w 7122700"/>
              <a:gd name="connsiteY100" fmla="*/ 422031 h 4329642"/>
              <a:gd name="connsiteX101" fmla="*/ 4909625 w 7122700"/>
              <a:gd name="connsiteY101" fmla="*/ 351693 h 4329642"/>
              <a:gd name="connsiteX102" fmla="*/ 4853354 w 7122700"/>
              <a:gd name="connsiteY102" fmla="*/ 309490 h 4329642"/>
              <a:gd name="connsiteX103" fmla="*/ 4614203 w 7122700"/>
              <a:gd name="connsiteY103" fmla="*/ 239151 h 4329642"/>
              <a:gd name="connsiteX104" fmla="*/ 4501662 w 7122700"/>
              <a:gd name="connsiteY104" fmla="*/ 168813 h 4329642"/>
              <a:gd name="connsiteX105" fmla="*/ 4445391 w 7122700"/>
              <a:gd name="connsiteY105" fmla="*/ 154745 h 4329642"/>
              <a:gd name="connsiteX106" fmla="*/ 4389120 w 7122700"/>
              <a:gd name="connsiteY106" fmla="*/ 98474 h 4329642"/>
              <a:gd name="connsiteX107" fmla="*/ 4346917 w 7122700"/>
              <a:gd name="connsiteY107" fmla="*/ 70339 h 4329642"/>
              <a:gd name="connsiteX108" fmla="*/ 4389120 w 7122700"/>
              <a:gd name="connsiteY108" fmla="*/ 56271 h 4329642"/>
              <a:gd name="connsiteX109" fmla="*/ 4459459 w 7122700"/>
              <a:gd name="connsiteY109" fmla="*/ 0 h 4329642"/>
              <a:gd name="connsiteX110" fmla="*/ 4712677 w 7122700"/>
              <a:gd name="connsiteY110" fmla="*/ 14068 h 4329642"/>
              <a:gd name="connsiteX111" fmla="*/ 4839286 w 7122700"/>
              <a:gd name="connsiteY111" fmla="*/ 56271 h 4329642"/>
              <a:gd name="connsiteX112" fmla="*/ 4994031 w 7122700"/>
              <a:gd name="connsiteY112" fmla="*/ 84407 h 4329642"/>
              <a:gd name="connsiteX113" fmla="*/ 5261317 w 7122700"/>
              <a:gd name="connsiteY113" fmla="*/ 211016 h 4329642"/>
              <a:gd name="connsiteX114" fmla="*/ 5331655 w 7122700"/>
              <a:gd name="connsiteY114" fmla="*/ 267287 h 4329642"/>
              <a:gd name="connsiteX115" fmla="*/ 5556739 w 7122700"/>
              <a:gd name="connsiteY115" fmla="*/ 393896 h 4329642"/>
              <a:gd name="connsiteX116" fmla="*/ 5711483 w 7122700"/>
              <a:gd name="connsiteY116" fmla="*/ 576776 h 4329642"/>
              <a:gd name="connsiteX117" fmla="*/ 5852160 w 7122700"/>
              <a:gd name="connsiteY117" fmla="*/ 717453 h 4329642"/>
              <a:gd name="connsiteX118" fmla="*/ 5964702 w 7122700"/>
              <a:gd name="connsiteY118" fmla="*/ 844062 h 4329642"/>
              <a:gd name="connsiteX119" fmla="*/ 6077243 w 7122700"/>
              <a:gd name="connsiteY119" fmla="*/ 914400 h 4329642"/>
              <a:gd name="connsiteX120" fmla="*/ 6231988 w 7122700"/>
              <a:gd name="connsiteY120" fmla="*/ 1041010 h 4329642"/>
              <a:gd name="connsiteX121" fmla="*/ 6302326 w 7122700"/>
              <a:gd name="connsiteY121" fmla="*/ 1153551 h 4329642"/>
              <a:gd name="connsiteX122" fmla="*/ 6330462 w 7122700"/>
              <a:gd name="connsiteY122" fmla="*/ 1237957 h 4329642"/>
              <a:gd name="connsiteX123" fmla="*/ 6485206 w 7122700"/>
              <a:gd name="connsiteY123" fmla="*/ 1463040 h 4329642"/>
              <a:gd name="connsiteX124" fmla="*/ 6513342 w 7122700"/>
              <a:gd name="connsiteY124" fmla="*/ 1505244 h 4329642"/>
              <a:gd name="connsiteX125" fmla="*/ 6541477 w 7122700"/>
              <a:gd name="connsiteY125" fmla="*/ 1547447 h 4329642"/>
              <a:gd name="connsiteX126" fmla="*/ 6555545 w 7122700"/>
              <a:gd name="connsiteY126" fmla="*/ 1659988 h 4329642"/>
              <a:gd name="connsiteX127" fmla="*/ 6583680 w 7122700"/>
              <a:gd name="connsiteY127" fmla="*/ 1730327 h 4329642"/>
              <a:gd name="connsiteX128" fmla="*/ 6625883 w 7122700"/>
              <a:gd name="connsiteY128" fmla="*/ 1941342 h 4329642"/>
              <a:gd name="connsiteX129" fmla="*/ 6639951 w 7122700"/>
              <a:gd name="connsiteY129" fmla="*/ 2011680 h 4329642"/>
              <a:gd name="connsiteX130" fmla="*/ 6654019 w 7122700"/>
              <a:gd name="connsiteY130" fmla="*/ 2166425 h 4329642"/>
              <a:gd name="connsiteX131" fmla="*/ 6696222 w 7122700"/>
              <a:gd name="connsiteY131" fmla="*/ 2236764 h 4329642"/>
              <a:gd name="connsiteX132" fmla="*/ 6710289 w 7122700"/>
              <a:gd name="connsiteY132" fmla="*/ 2307102 h 4329642"/>
              <a:gd name="connsiteX133" fmla="*/ 6682154 w 7122700"/>
              <a:gd name="connsiteY133" fmla="*/ 2630659 h 4329642"/>
              <a:gd name="connsiteX134" fmla="*/ 6668086 w 7122700"/>
              <a:gd name="connsiteY134" fmla="*/ 2672862 h 4329642"/>
              <a:gd name="connsiteX135" fmla="*/ 6654019 w 7122700"/>
              <a:gd name="connsiteY135" fmla="*/ 2743200 h 4329642"/>
              <a:gd name="connsiteX136" fmla="*/ 6668086 w 7122700"/>
              <a:gd name="connsiteY136" fmla="*/ 3151164 h 4329642"/>
              <a:gd name="connsiteX137" fmla="*/ 6682154 w 7122700"/>
              <a:gd name="connsiteY137" fmla="*/ 3193367 h 4329642"/>
              <a:gd name="connsiteX138" fmla="*/ 6696222 w 7122700"/>
              <a:gd name="connsiteY138" fmla="*/ 3291840 h 4329642"/>
              <a:gd name="connsiteX139" fmla="*/ 6752492 w 7122700"/>
              <a:gd name="connsiteY139" fmla="*/ 3488788 h 4329642"/>
              <a:gd name="connsiteX140" fmla="*/ 6766560 w 7122700"/>
              <a:gd name="connsiteY140" fmla="*/ 3545059 h 4329642"/>
              <a:gd name="connsiteX141" fmla="*/ 6794695 w 7122700"/>
              <a:gd name="connsiteY141" fmla="*/ 3587262 h 4329642"/>
              <a:gd name="connsiteX142" fmla="*/ 6822831 w 7122700"/>
              <a:gd name="connsiteY142" fmla="*/ 3685736 h 4329642"/>
              <a:gd name="connsiteX143" fmla="*/ 6850966 w 7122700"/>
              <a:gd name="connsiteY143" fmla="*/ 3742007 h 4329642"/>
              <a:gd name="connsiteX144" fmla="*/ 6893169 w 7122700"/>
              <a:gd name="connsiteY144" fmla="*/ 3784210 h 4329642"/>
              <a:gd name="connsiteX145" fmla="*/ 6935372 w 7122700"/>
              <a:gd name="connsiteY145" fmla="*/ 3854548 h 4329642"/>
              <a:gd name="connsiteX146" fmla="*/ 6963508 w 7122700"/>
              <a:gd name="connsiteY146" fmla="*/ 3896751 h 4329642"/>
              <a:gd name="connsiteX147" fmla="*/ 7005711 w 7122700"/>
              <a:gd name="connsiteY147" fmla="*/ 3967090 h 4329642"/>
              <a:gd name="connsiteX148" fmla="*/ 7019779 w 7122700"/>
              <a:gd name="connsiteY148" fmla="*/ 4009293 h 4329642"/>
              <a:gd name="connsiteX149" fmla="*/ 7061982 w 7122700"/>
              <a:gd name="connsiteY149" fmla="*/ 4023360 h 4329642"/>
              <a:gd name="connsiteX150" fmla="*/ 7104185 w 7122700"/>
              <a:gd name="connsiteY150" fmla="*/ 3995225 h 4329642"/>
              <a:gd name="connsiteX151" fmla="*/ 7118252 w 7122700"/>
              <a:gd name="connsiteY151" fmla="*/ 3910819 h 432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7122700" h="4329642">
                <a:moveTo>
                  <a:pt x="0" y="1420837"/>
                </a:moveTo>
                <a:cubicBezTo>
                  <a:pt x="51582" y="1425526"/>
                  <a:pt x="105609" y="1418526"/>
                  <a:pt x="154745" y="1434905"/>
                </a:cubicBezTo>
                <a:cubicBezTo>
                  <a:pt x="168813" y="1439594"/>
                  <a:pt x="160851" y="1464598"/>
                  <a:pt x="168812" y="1477108"/>
                </a:cubicBezTo>
                <a:cubicBezTo>
                  <a:pt x="307721" y="1695393"/>
                  <a:pt x="209559" y="1487776"/>
                  <a:pt x="295422" y="1688124"/>
                </a:cubicBezTo>
                <a:cubicBezTo>
                  <a:pt x="303455" y="1728292"/>
                  <a:pt x="311635" y="1774992"/>
                  <a:pt x="323557" y="1814733"/>
                </a:cubicBezTo>
                <a:cubicBezTo>
                  <a:pt x="332079" y="1843139"/>
                  <a:pt x="342314" y="1871004"/>
                  <a:pt x="351692" y="1899139"/>
                </a:cubicBezTo>
                <a:cubicBezTo>
                  <a:pt x="347003" y="2011681"/>
                  <a:pt x="349215" y="2124723"/>
                  <a:pt x="337625" y="2236764"/>
                </a:cubicBezTo>
                <a:cubicBezTo>
                  <a:pt x="335027" y="2261882"/>
                  <a:pt x="318119" y="2283370"/>
                  <a:pt x="309489" y="2307102"/>
                </a:cubicBezTo>
                <a:cubicBezTo>
                  <a:pt x="299354" y="2334974"/>
                  <a:pt x="281354" y="2391508"/>
                  <a:pt x="281354" y="2391508"/>
                </a:cubicBezTo>
                <a:cubicBezTo>
                  <a:pt x="326294" y="2616209"/>
                  <a:pt x="285470" y="2456490"/>
                  <a:pt x="337625" y="2602524"/>
                </a:cubicBezTo>
                <a:cubicBezTo>
                  <a:pt x="394009" y="2760398"/>
                  <a:pt x="349570" y="2688789"/>
                  <a:pt x="422031" y="2785404"/>
                </a:cubicBezTo>
                <a:cubicBezTo>
                  <a:pt x="459936" y="2899115"/>
                  <a:pt x="403809" y="2737370"/>
                  <a:pt x="506437" y="2968284"/>
                </a:cubicBezTo>
                <a:cubicBezTo>
                  <a:pt x="522709" y="3004896"/>
                  <a:pt x="533231" y="3043842"/>
                  <a:pt x="548640" y="3080825"/>
                </a:cubicBezTo>
                <a:cubicBezTo>
                  <a:pt x="569097" y="3129922"/>
                  <a:pt x="601907" y="3179983"/>
                  <a:pt x="633046" y="3221502"/>
                </a:cubicBezTo>
                <a:cubicBezTo>
                  <a:pt x="641004" y="3232113"/>
                  <a:pt x="650669" y="3241550"/>
                  <a:pt x="661182" y="3249637"/>
                </a:cubicBezTo>
                <a:cubicBezTo>
                  <a:pt x="711736" y="3288525"/>
                  <a:pt x="763368" y="3326046"/>
                  <a:pt x="815926" y="3362179"/>
                </a:cubicBezTo>
                <a:cubicBezTo>
                  <a:pt x="838458" y="3377670"/>
                  <a:pt x="863078" y="3389890"/>
                  <a:pt x="886265" y="3404382"/>
                </a:cubicBezTo>
                <a:cubicBezTo>
                  <a:pt x="900602" y="3413343"/>
                  <a:pt x="913117" y="3425432"/>
                  <a:pt x="928468" y="3432517"/>
                </a:cubicBezTo>
                <a:cubicBezTo>
                  <a:pt x="1015936" y="3472887"/>
                  <a:pt x="1068647" y="3488622"/>
                  <a:pt x="1153551" y="3516924"/>
                </a:cubicBezTo>
                <a:cubicBezTo>
                  <a:pt x="1205132" y="3512235"/>
                  <a:pt x="1259159" y="3519235"/>
                  <a:pt x="1308295" y="3502856"/>
                </a:cubicBezTo>
                <a:cubicBezTo>
                  <a:pt x="1322363" y="3498167"/>
                  <a:pt x="1314138" y="3472991"/>
                  <a:pt x="1322363" y="3460653"/>
                </a:cubicBezTo>
                <a:cubicBezTo>
                  <a:pt x="1352471" y="3415492"/>
                  <a:pt x="1362523" y="3419131"/>
                  <a:pt x="1406769" y="3404382"/>
                </a:cubicBezTo>
                <a:cubicBezTo>
                  <a:pt x="1411458" y="3390314"/>
                  <a:pt x="1417241" y="3376565"/>
                  <a:pt x="1420837" y="3362179"/>
                </a:cubicBezTo>
                <a:cubicBezTo>
                  <a:pt x="1431322" y="3320237"/>
                  <a:pt x="1434431" y="3276284"/>
                  <a:pt x="1448972" y="3235570"/>
                </a:cubicBezTo>
                <a:cubicBezTo>
                  <a:pt x="1461306" y="3201034"/>
                  <a:pt x="1510725" y="3139164"/>
                  <a:pt x="1533379" y="3108960"/>
                </a:cubicBezTo>
                <a:cubicBezTo>
                  <a:pt x="1561853" y="2881155"/>
                  <a:pt x="1525874" y="3091774"/>
                  <a:pt x="1575582" y="2926080"/>
                </a:cubicBezTo>
                <a:cubicBezTo>
                  <a:pt x="1582453" y="2903178"/>
                  <a:pt x="1583850" y="2878938"/>
                  <a:pt x="1589649" y="2855742"/>
                </a:cubicBezTo>
                <a:cubicBezTo>
                  <a:pt x="1593245" y="2841356"/>
                  <a:pt x="1599028" y="2827607"/>
                  <a:pt x="1603717" y="2813539"/>
                </a:cubicBezTo>
                <a:cubicBezTo>
                  <a:pt x="1627409" y="2600313"/>
                  <a:pt x="1592283" y="2767974"/>
                  <a:pt x="1688123" y="2560320"/>
                </a:cubicBezTo>
                <a:cubicBezTo>
                  <a:pt x="1708308" y="2516586"/>
                  <a:pt x="1692427" y="2485678"/>
                  <a:pt x="1730326" y="2447779"/>
                </a:cubicBezTo>
                <a:cubicBezTo>
                  <a:pt x="1745155" y="2432950"/>
                  <a:pt x="1767239" y="2427710"/>
                  <a:pt x="1786597" y="2419644"/>
                </a:cubicBezTo>
                <a:cubicBezTo>
                  <a:pt x="1882145" y="2379832"/>
                  <a:pt x="1906867" y="2387624"/>
                  <a:pt x="1983545" y="2321170"/>
                </a:cubicBezTo>
                <a:cubicBezTo>
                  <a:pt x="2028648" y="2282081"/>
                  <a:pt x="2067951" y="2236763"/>
                  <a:pt x="2110154" y="2194560"/>
                </a:cubicBezTo>
                <a:cubicBezTo>
                  <a:pt x="2128911" y="2175803"/>
                  <a:pt x="2149854" y="2159004"/>
                  <a:pt x="2166425" y="2138290"/>
                </a:cubicBezTo>
                <a:cubicBezTo>
                  <a:pt x="2185182" y="2114844"/>
                  <a:pt x="2205476" y="2092549"/>
                  <a:pt x="2222695" y="2067951"/>
                </a:cubicBezTo>
                <a:cubicBezTo>
                  <a:pt x="2238375" y="2045551"/>
                  <a:pt x="2243737" y="2014927"/>
                  <a:pt x="2264899" y="1997613"/>
                </a:cubicBezTo>
                <a:cubicBezTo>
                  <a:pt x="2297360" y="1971054"/>
                  <a:pt x="2341720" y="1963324"/>
                  <a:pt x="2377440" y="1941342"/>
                </a:cubicBezTo>
                <a:cubicBezTo>
                  <a:pt x="2403012" y="1925605"/>
                  <a:pt x="2423346" y="1902523"/>
                  <a:pt x="2447779" y="1885071"/>
                </a:cubicBezTo>
                <a:cubicBezTo>
                  <a:pt x="2489053" y="1855590"/>
                  <a:pt x="2538522" y="1836531"/>
                  <a:pt x="2574388" y="1800665"/>
                </a:cubicBezTo>
                <a:cubicBezTo>
                  <a:pt x="2588456" y="1786597"/>
                  <a:pt x="2598797" y="1767359"/>
                  <a:pt x="2616591" y="1758462"/>
                </a:cubicBezTo>
                <a:cubicBezTo>
                  <a:pt x="2647125" y="1743195"/>
                  <a:pt x="2682240" y="1739705"/>
                  <a:pt x="2715065" y="1730327"/>
                </a:cubicBezTo>
                <a:cubicBezTo>
                  <a:pt x="2724443" y="1720948"/>
                  <a:pt x="2732164" y="1709548"/>
                  <a:pt x="2743200" y="1702191"/>
                </a:cubicBezTo>
                <a:cubicBezTo>
                  <a:pt x="2787336" y="1672767"/>
                  <a:pt x="2806258" y="1672359"/>
                  <a:pt x="2855742" y="1659988"/>
                </a:cubicBezTo>
                <a:cubicBezTo>
                  <a:pt x="3129824" y="1738300"/>
                  <a:pt x="2784070" y="1628689"/>
                  <a:pt x="3038622" y="1744394"/>
                </a:cubicBezTo>
                <a:cubicBezTo>
                  <a:pt x="3117038" y="1780037"/>
                  <a:pt x="3090285" y="1739324"/>
                  <a:pt x="3151163" y="1772530"/>
                </a:cubicBezTo>
                <a:cubicBezTo>
                  <a:pt x="3190000" y="1793713"/>
                  <a:pt x="3226191" y="1819422"/>
                  <a:pt x="3263705" y="1842868"/>
                </a:cubicBezTo>
                <a:cubicBezTo>
                  <a:pt x="3273083" y="1856936"/>
                  <a:pt x="3280837" y="1872234"/>
                  <a:pt x="3291840" y="1885071"/>
                </a:cubicBezTo>
                <a:cubicBezTo>
                  <a:pt x="3309103" y="1905211"/>
                  <a:pt x="3334463" y="1918596"/>
                  <a:pt x="3348111" y="1941342"/>
                </a:cubicBezTo>
                <a:cubicBezTo>
                  <a:pt x="3363369" y="1966773"/>
                  <a:pt x="3366868" y="1997613"/>
                  <a:pt x="3376246" y="2025748"/>
                </a:cubicBezTo>
                <a:cubicBezTo>
                  <a:pt x="3391693" y="2133873"/>
                  <a:pt x="3413360" y="2237966"/>
                  <a:pt x="3376246" y="2349305"/>
                </a:cubicBezTo>
                <a:cubicBezTo>
                  <a:pt x="3370132" y="2367647"/>
                  <a:pt x="3338732" y="2339926"/>
                  <a:pt x="3319975" y="2335237"/>
                </a:cubicBezTo>
                <a:cubicBezTo>
                  <a:pt x="3310597" y="2353994"/>
                  <a:pt x="3307762" y="2377860"/>
                  <a:pt x="3291840" y="2391508"/>
                </a:cubicBezTo>
                <a:cubicBezTo>
                  <a:pt x="3272667" y="2407942"/>
                  <a:pt x="3244088" y="2408351"/>
                  <a:pt x="3221502" y="2419644"/>
                </a:cubicBezTo>
                <a:cubicBezTo>
                  <a:pt x="3178320" y="2441235"/>
                  <a:pt x="3137095" y="2466536"/>
                  <a:pt x="3094892" y="2489982"/>
                </a:cubicBezTo>
                <a:cubicBezTo>
                  <a:pt x="3090203" y="2565010"/>
                  <a:pt x="3092702" y="2640835"/>
                  <a:pt x="3080825" y="2715065"/>
                </a:cubicBezTo>
                <a:cubicBezTo>
                  <a:pt x="3074133" y="2756891"/>
                  <a:pt x="3030453" y="2862096"/>
                  <a:pt x="3010486" y="2912013"/>
                </a:cubicBezTo>
                <a:cubicBezTo>
                  <a:pt x="2994583" y="3214186"/>
                  <a:pt x="2988294" y="3103996"/>
                  <a:pt x="3010486" y="3348111"/>
                </a:cubicBezTo>
                <a:cubicBezTo>
                  <a:pt x="3014753" y="3395044"/>
                  <a:pt x="3003479" y="3446637"/>
                  <a:pt x="3024554" y="3488788"/>
                </a:cubicBezTo>
                <a:cubicBezTo>
                  <a:pt x="3048280" y="3536240"/>
                  <a:pt x="3102569" y="3561050"/>
                  <a:pt x="3137095" y="3601330"/>
                </a:cubicBezTo>
                <a:cubicBezTo>
                  <a:pt x="3165231" y="3634155"/>
                  <a:pt x="3197521" y="3663832"/>
                  <a:pt x="3221502" y="3699804"/>
                </a:cubicBezTo>
                <a:cubicBezTo>
                  <a:pt x="3254094" y="3748692"/>
                  <a:pt x="3267955" y="3809695"/>
                  <a:pt x="3305908" y="3854548"/>
                </a:cubicBezTo>
                <a:cubicBezTo>
                  <a:pt x="3375681" y="3937006"/>
                  <a:pt x="3489399" y="4051803"/>
                  <a:pt x="3601329" y="4107767"/>
                </a:cubicBezTo>
                <a:cubicBezTo>
                  <a:pt x="3614592" y="4114398"/>
                  <a:pt x="3629820" y="4116188"/>
                  <a:pt x="3643532" y="4121834"/>
                </a:cubicBezTo>
                <a:cubicBezTo>
                  <a:pt x="3709577" y="4149029"/>
                  <a:pt x="3769113" y="4203385"/>
                  <a:pt x="3840480" y="4206240"/>
                </a:cubicBezTo>
                <a:lnTo>
                  <a:pt x="4192172" y="4220308"/>
                </a:lnTo>
                <a:cubicBezTo>
                  <a:pt x="4614491" y="4173383"/>
                  <a:pt x="4745483" y="4329642"/>
                  <a:pt x="4684542" y="4065564"/>
                </a:cubicBezTo>
                <a:cubicBezTo>
                  <a:pt x="4677873" y="4036666"/>
                  <a:pt x="4665785" y="4009293"/>
                  <a:pt x="4656406" y="3981157"/>
                </a:cubicBezTo>
                <a:cubicBezTo>
                  <a:pt x="4710498" y="3791841"/>
                  <a:pt x="4686466" y="3968895"/>
                  <a:pt x="4586068" y="3727939"/>
                </a:cubicBezTo>
                <a:cubicBezTo>
                  <a:pt x="4562006" y="3670189"/>
                  <a:pt x="4571844" y="3601016"/>
                  <a:pt x="4543865" y="3545059"/>
                </a:cubicBezTo>
                <a:cubicBezTo>
                  <a:pt x="4500227" y="3457784"/>
                  <a:pt x="4409314" y="3397272"/>
                  <a:pt x="4375052" y="3305908"/>
                </a:cubicBezTo>
                <a:cubicBezTo>
                  <a:pt x="4360984" y="3268394"/>
                  <a:pt x="4344914" y="3231572"/>
                  <a:pt x="4332849" y="3193367"/>
                </a:cubicBezTo>
                <a:cubicBezTo>
                  <a:pt x="4316749" y="3142383"/>
                  <a:pt x="4309419" y="3088683"/>
                  <a:pt x="4290646" y="3038622"/>
                </a:cubicBezTo>
                <a:cubicBezTo>
                  <a:pt x="4281045" y="3013020"/>
                  <a:pt x="4262511" y="2991730"/>
                  <a:pt x="4248443" y="2968284"/>
                </a:cubicBezTo>
                <a:cubicBezTo>
                  <a:pt x="4203422" y="2482050"/>
                  <a:pt x="4205837" y="2330980"/>
                  <a:pt x="4135902" y="1941342"/>
                </a:cubicBezTo>
                <a:cubicBezTo>
                  <a:pt x="4119222" y="1848412"/>
                  <a:pt x="4081933" y="1630573"/>
                  <a:pt x="4037428" y="1519311"/>
                </a:cubicBezTo>
                <a:cubicBezTo>
                  <a:pt x="4007829" y="1445313"/>
                  <a:pt x="3926059" y="1303020"/>
                  <a:pt x="3882683" y="1237957"/>
                </a:cubicBezTo>
                <a:cubicBezTo>
                  <a:pt x="3866028" y="1212974"/>
                  <a:pt x="3843559" y="1192267"/>
                  <a:pt x="3826412" y="1167619"/>
                </a:cubicBezTo>
                <a:cubicBezTo>
                  <a:pt x="3768481" y="1084343"/>
                  <a:pt x="3657600" y="914400"/>
                  <a:pt x="3657600" y="914400"/>
                </a:cubicBezTo>
                <a:cubicBezTo>
                  <a:pt x="3658452" y="910138"/>
                  <a:pt x="3670027" y="759420"/>
                  <a:pt x="3713871" y="731520"/>
                </a:cubicBezTo>
                <a:cubicBezTo>
                  <a:pt x="3752834" y="706725"/>
                  <a:pt x="3798277" y="694007"/>
                  <a:pt x="3840480" y="675250"/>
                </a:cubicBezTo>
                <a:cubicBezTo>
                  <a:pt x="3962400" y="679939"/>
                  <a:pt x="4084500" y="681201"/>
                  <a:pt x="4206240" y="689317"/>
                </a:cubicBezTo>
                <a:cubicBezTo>
                  <a:pt x="4225531" y="690603"/>
                  <a:pt x="4245218" y="694738"/>
                  <a:pt x="4262511" y="703385"/>
                </a:cubicBezTo>
                <a:cubicBezTo>
                  <a:pt x="4292756" y="718507"/>
                  <a:pt x="4319865" y="739367"/>
                  <a:pt x="4346917" y="759656"/>
                </a:cubicBezTo>
                <a:cubicBezTo>
                  <a:pt x="4365674" y="773724"/>
                  <a:pt x="4381419" y="793151"/>
                  <a:pt x="4403188" y="801859"/>
                </a:cubicBezTo>
                <a:cubicBezTo>
                  <a:pt x="4429671" y="812452"/>
                  <a:pt x="4459459" y="811238"/>
                  <a:pt x="4487594" y="815927"/>
                </a:cubicBezTo>
                <a:cubicBezTo>
                  <a:pt x="4682609" y="913434"/>
                  <a:pt x="4523540" y="822063"/>
                  <a:pt x="4712677" y="970671"/>
                </a:cubicBezTo>
                <a:cubicBezTo>
                  <a:pt x="4891493" y="1111169"/>
                  <a:pt x="4696233" y="909991"/>
                  <a:pt x="4937760" y="1167619"/>
                </a:cubicBezTo>
                <a:cubicBezTo>
                  <a:pt x="5165352" y="1410383"/>
                  <a:pt x="4827336" y="1080463"/>
                  <a:pt x="5106572" y="1336431"/>
                </a:cubicBezTo>
                <a:cubicBezTo>
                  <a:pt x="5131015" y="1358837"/>
                  <a:pt x="5149929" y="1387497"/>
                  <a:pt x="5176911" y="1406770"/>
                </a:cubicBezTo>
                <a:cubicBezTo>
                  <a:pt x="5216197" y="1434831"/>
                  <a:pt x="5262403" y="1451805"/>
                  <a:pt x="5303520" y="1477108"/>
                </a:cubicBezTo>
                <a:cubicBezTo>
                  <a:pt x="5323488" y="1489396"/>
                  <a:pt x="5341034" y="1505243"/>
                  <a:pt x="5359791" y="1519311"/>
                </a:cubicBezTo>
                <a:cubicBezTo>
                  <a:pt x="5485748" y="1456334"/>
                  <a:pt x="5347414" y="1510241"/>
                  <a:pt x="5472332" y="1505244"/>
                </a:cubicBezTo>
                <a:cubicBezTo>
                  <a:pt x="5571173" y="1501290"/>
                  <a:pt x="5669280" y="1486487"/>
                  <a:pt x="5767754" y="1477108"/>
                </a:cubicBezTo>
                <a:cubicBezTo>
                  <a:pt x="5800579" y="1416148"/>
                  <a:pt x="5851209" y="1361815"/>
                  <a:pt x="5866228" y="1294228"/>
                </a:cubicBezTo>
                <a:cubicBezTo>
                  <a:pt x="5880506" y="1229979"/>
                  <a:pt x="5865068" y="1161818"/>
                  <a:pt x="5852160" y="1097280"/>
                </a:cubicBezTo>
                <a:cubicBezTo>
                  <a:pt x="5836744" y="1020201"/>
                  <a:pt x="5825425" y="937600"/>
                  <a:pt x="5781822" y="872197"/>
                </a:cubicBezTo>
                <a:cubicBezTo>
                  <a:pt x="5772443" y="858129"/>
                  <a:pt x="5765641" y="841949"/>
                  <a:pt x="5753686" y="829994"/>
                </a:cubicBezTo>
                <a:cubicBezTo>
                  <a:pt x="5718439" y="794747"/>
                  <a:pt x="5674955" y="768148"/>
                  <a:pt x="5641145" y="731520"/>
                </a:cubicBezTo>
                <a:cubicBezTo>
                  <a:pt x="5506654" y="585821"/>
                  <a:pt x="5648312" y="697347"/>
                  <a:pt x="5542671" y="604911"/>
                </a:cubicBezTo>
                <a:cubicBezTo>
                  <a:pt x="5488593" y="557593"/>
                  <a:pt x="5411817" y="500333"/>
                  <a:pt x="5345723" y="478302"/>
                </a:cubicBezTo>
                <a:cubicBezTo>
                  <a:pt x="5263695" y="450959"/>
                  <a:pt x="5092505" y="422031"/>
                  <a:pt x="5092505" y="422031"/>
                </a:cubicBezTo>
                <a:cubicBezTo>
                  <a:pt x="4882475" y="282010"/>
                  <a:pt x="5137705" y="434630"/>
                  <a:pt x="4909625" y="351693"/>
                </a:cubicBezTo>
                <a:cubicBezTo>
                  <a:pt x="4887590" y="343681"/>
                  <a:pt x="4873850" y="320876"/>
                  <a:pt x="4853354" y="309490"/>
                </a:cubicBezTo>
                <a:cubicBezTo>
                  <a:pt x="4792384" y="275618"/>
                  <a:pt x="4662296" y="251174"/>
                  <a:pt x="4614203" y="239151"/>
                </a:cubicBezTo>
                <a:cubicBezTo>
                  <a:pt x="4576689" y="215705"/>
                  <a:pt x="4541230" y="188597"/>
                  <a:pt x="4501662" y="168813"/>
                </a:cubicBezTo>
                <a:cubicBezTo>
                  <a:pt x="4484369" y="160166"/>
                  <a:pt x="4461786" y="164992"/>
                  <a:pt x="4445391" y="154745"/>
                </a:cubicBezTo>
                <a:cubicBezTo>
                  <a:pt x="4422897" y="140686"/>
                  <a:pt x="4409260" y="115737"/>
                  <a:pt x="4389120" y="98474"/>
                </a:cubicBezTo>
                <a:cubicBezTo>
                  <a:pt x="4376283" y="87471"/>
                  <a:pt x="4360985" y="79717"/>
                  <a:pt x="4346917" y="70339"/>
                </a:cubicBezTo>
                <a:cubicBezTo>
                  <a:pt x="4360985" y="65650"/>
                  <a:pt x="4375857" y="62903"/>
                  <a:pt x="4389120" y="56271"/>
                </a:cubicBezTo>
                <a:cubicBezTo>
                  <a:pt x="4424613" y="38524"/>
                  <a:pt x="4433289" y="26170"/>
                  <a:pt x="4459459" y="0"/>
                </a:cubicBezTo>
                <a:cubicBezTo>
                  <a:pt x="4543865" y="4689"/>
                  <a:pt x="4629054" y="1679"/>
                  <a:pt x="4712677" y="14068"/>
                </a:cubicBezTo>
                <a:cubicBezTo>
                  <a:pt x="4756683" y="20587"/>
                  <a:pt x="4795247" y="49980"/>
                  <a:pt x="4839286" y="56271"/>
                </a:cubicBezTo>
                <a:cubicBezTo>
                  <a:pt x="4858139" y="58964"/>
                  <a:pt x="4963179" y="70524"/>
                  <a:pt x="4994031" y="84407"/>
                </a:cubicBezTo>
                <a:cubicBezTo>
                  <a:pt x="5334531" y="237632"/>
                  <a:pt x="5121477" y="164402"/>
                  <a:pt x="5261317" y="211016"/>
                </a:cubicBezTo>
                <a:cubicBezTo>
                  <a:pt x="5284763" y="229773"/>
                  <a:pt x="5305775" y="252063"/>
                  <a:pt x="5331655" y="267287"/>
                </a:cubicBezTo>
                <a:cubicBezTo>
                  <a:pt x="5367111" y="288144"/>
                  <a:pt x="5507652" y="341537"/>
                  <a:pt x="5556739" y="393896"/>
                </a:cubicBezTo>
                <a:cubicBezTo>
                  <a:pt x="5611355" y="452153"/>
                  <a:pt x="5657640" y="517804"/>
                  <a:pt x="5711483" y="576776"/>
                </a:cubicBezTo>
                <a:cubicBezTo>
                  <a:pt x="5756198" y="625749"/>
                  <a:pt x="5808102" y="667888"/>
                  <a:pt x="5852160" y="717453"/>
                </a:cubicBezTo>
                <a:cubicBezTo>
                  <a:pt x="5889674" y="759656"/>
                  <a:pt x="5922207" y="806879"/>
                  <a:pt x="5964702" y="844062"/>
                </a:cubicBezTo>
                <a:cubicBezTo>
                  <a:pt x="5997994" y="873193"/>
                  <a:pt x="6041102" y="888889"/>
                  <a:pt x="6077243" y="914400"/>
                </a:cubicBezTo>
                <a:cubicBezTo>
                  <a:pt x="6180813" y="987508"/>
                  <a:pt x="6174359" y="983381"/>
                  <a:pt x="6231988" y="1041010"/>
                </a:cubicBezTo>
                <a:cubicBezTo>
                  <a:pt x="6271729" y="1160240"/>
                  <a:pt x="6204030" y="973344"/>
                  <a:pt x="6302326" y="1153551"/>
                </a:cubicBezTo>
                <a:cubicBezTo>
                  <a:pt x="6316528" y="1179587"/>
                  <a:pt x="6315374" y="1212424"/>
                  <a:pt x="6330462" y="1237957"/>
                </a:cubicBezTo>
                <a:cubicBezTo>
                  <a:pt x="6376781" y="1316343"/>
                  <a:pt x="6433793" y="1387897"/>
                  <a:pt x="6485206" y="1463040"/>
                </a:cubicBezTo>
                <a:cubicBezTo>
                  <a:pt x="6494753" y="1476994"/>
                  <a:pt x="6503963" y="1491176"/>
                  <a:pt x="6513342" y="1505244"/>
                </a:cubicBezTo>
                <a:lnTo>
                  <a:pt x="6541477" y="1547447"/>
                </a:lnTo>
                <a:cubicBezTo>
                  <a:pt x="6546166" y="1584961"/>
                  <a:pt x="6547044" y="1623151"/>
                  <a:pt x="6555545" y="1659988"/>
                </a:cubicBezTo>
                <a:cubicBezTo>
                  <a:pt x="6561223" y="1684594"/>
                  <a:pt x="6579026" y="1705507"/>
                  <a:pt x="6583680" y="1730327"/>
                </a:cubicBezTo>
                <a:cubicBezTo>
                  <a:pt x="6626789" y="1960241"/>
                  <a:pt x="6563596" y="1816765"/>
                  <a:pt x="6625883" y="1941342"/>
                </a:cubicBezTo>
                <a:cubicBezTo>
                  <a:pt x="6630572" y="1964788"/>
                  <a:pt x="6636985" y="1987954"/>
                  <a:pt x="6639951" y="2011680"/>
                </a:cubicBezTo>
                <a:cubicBezTo>
                  <a:pt x="6646375" y="2063074"/>
                  <a:pt x="6641457" y="2116177"/>
                  <a:pt x="6654019" y="2166425"/>
                </a:cubicBezTo>
                <a:cubicBezTo>
                  <a:pt x="6660651" y="2192951"/>
                  <a:pt x="6682154" y="2213318"/>
                  <a:pt x="6696222" y="2236764"/>
                </a:cubicBezTo>
                <a:cubicBezTo>
                  <a:pt x="6700911" y="2260210"/>
                  <a:pt x="6710289" y="2283192"/>
                  <a:pt x="6710289" y="2307102"/>
                </a:cubicBezTo>
                <a:cubicBezTo>
                  <a:pt x="6710289" y="2358303"/>
                  <a:pt x="6696073" y="2554105"/>
                  <a:pt x="6682154" y="2630659"/>
                </a:cubicBezTo>
                <a:cubicBezTo>
                  <a:pt x="6679501" y="2645248"/>
                  <a:pt x="6671682" y="2658476"/>
                  <a:pt x="6668086" y="2672862"/>
                </a:cubicBezTo>
                <a:cubicBezTo>
                  <a:pt x="6662287" y="2696058"/>
                  <a:pt x="6658708" y="2719754"/>
                  <a:pt x="6654019" y="2743200"/>
                </a:cubicBezTo>
                <a:cubicBezTo>
                  <a:pt x="6658708" y="2879188"/>
                  <a:pt x="6659598" y="3015360"/>
                  <a:pt x="6668086" y="3151164"/>
                </a:cubicBezTo>
                <a:cubicBezTo>
                  <a:pt x="6669011" y="3165964"/>
                  <a:pt x="6679246" y="3178826"/>
                  <a:pt x="6682154" y="3193367"/>
                </a:cubicBezTo>
                <a:cubicBezTo>
                  <a:pt x="6688657" y="3225881"/>
                  <a:pt x="6688542" y="3259584"/>
                  <a:pt x="6696222" y="3291840"/>
                </a:cubicBezTo>
                <a:cubicBezTo>
                  <a:pt x="6712036" y="3358260"/>
                  <a:pt x="6734218" y="3423003"/>
                  <a:pt x="6752492" y="3488788"/>
                </a:cubicBezTo>
                <a:cubicBezTo>
                  <a:pt x="6757667" y="3507417"/>
                  <a:pt x="6758944" y="3527288"/>
                  <a:pt x="6766560" y="3545059"/>
                </a:cubicBezTo>
                <a:cubicBezTo>
                  <a:pt x="6773220" y="3560599"/>
                  <a:pt x="6787134" y="3572140"/>
                  <a:pt x="6794695" y="3587262"/>
                </a:cubicBezTo>
                <a:cubicBezTo>
                  <a:pt x="6811700" y="3621273"/>
                  <a:pt x="6809308" y="3649676"/>
                  <a:pt x="6822831" y="3685736"/>
                </a:cubicBezTo>
                <a:cubicBezTo>
                  <a:pt x="6830194" y="3705372"/>
                  <a:pt x="6838777" y="3724942"/>
                  <a:pt x="6850966" y="3742007"/>
                </a:cubicBezTo>
                <a:cubicBezTo>
                  <a:pt x="6862529" y="3758196"/>
                  <a:pt x="6881232" y="3768294"/>
                  <a:pt x="6893169" y="3784210"/>
                </a:cubicBezTo>
                <a:cubicBezTo>
                  <a:pt x="6909575" y="3806084"/>
                  <a:pt x="6920880" y="3831362"/>
                  <a:pt x="6935372" y="3854548"/>
                </a:cubicBezTo>
                <a:cubicBezTo>
                  <a:pt x="6944333" y="3868885"/>
                  <a:pt x="6954129" y="3882683"/>
                  <a:pt x="6963508" y="3896751"/>
                </a:cubicBezTo>
                <a:cubicBezTo>
                  <a:pt x="7003355" y="4016298"/>
                  <a:pt x="6947782" y="3870543"/>
                  <a:pt x="7005711" y="3967090"/>
                </a:cubicBezTo>
                <a:cubicBezTo>
                  <a:pt x="7013340" y="3979805"/>
                  <a:pt x="7009293" y="3998808"/>
                  <a:pt x="7019779" y="4009293"/>
                </a:cubicBezTo>
                <a:cubicBezTo>
                  <a:pt x="7030264" y="4019778"/>
                  <a:pt x="7047914" y="4018671"/>
                  <a:pt x="7061982" y="4023360"/>
                </a:cubicBezTo>
                <a:cubicBezTo>
                  <a:pt x="7076050" y="4013982"/>
                  <a:pt x="7093623" y="4008427"/>
                  <a:pt x="7104185" y="3995225"/>
                </a:cubicBezTo>
                <a:cubicBezTo>
                  <a:pt x="7122700" y="3972081"/>
                  <a:pt x="7118252" y="3937109"/>
                  <a:pt x="7118252" y="3910819"/>
                </a:cubicBezTo>
              </a:path>
            </a:pathLst>
          </a:custGeom>
          <a:ln w="76200">
            <a:solidFill>
              <a:schemeClr val="accent4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>
            <a:off x="571472" y="1500174"/>
            <a:ext cx="8143932" cy="3786214"/>
          </a:xfrm>
          <a:prstGeom prst="arc">
            <a:avLst>
              <a:gd name="adj1" fmla="val 11744206"/>
              <a:gd name="adj2" fmla="val 1133879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Возможные эффекты, делающие программу целесообразной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Достижение результата с наименьшими временн</a:t>
            </a:r>
            <a:r>
              <a:rPr lang="ru-RU" i="1" dirty="0" smtClean="0"/>
              <a:t>ы</a:t>
            </a:r>
            <a:r>
              <a:rPr lang="ru-RU" dirty="0" smtClean="0"/>
              <a:t>ми или иными затратами.</a:t>
            </a:r>
          </a:p>
          <a:p>
            <a:r>
              <a:rPr lang="ru-RU" dirty="0" smtClean="0"/>
              <a:t>Возможность для детей включиться в разные виды деятельности.</a:t>
            </a:r>
          </a:p>
          <a:p>
            <a:r>
              <a:rPr lang="ru-RU" dirty="0" smtClean="0"/>
              <a:t>Возможность апробации в рамках программы передовых методов, форм работы, педагогических технологий.</a:t>
            </a:r>
          </a:p>
          <a:p>
            <a:r>
              <a:rPr lang="ru-RU" dirty="0" err="1" smtClean="0"/>
              <a:t>Адаптированность</a:t>
            </a:r>
            <a:r>
              <a:rPr lang="ru-RU" dirty="0" smtClean="0"/>
              <a:t> программы к региональным либо локальным </a:t>
            </a:r>
            <a:r>
              <a:rPr lang="ru-RU" dirty="0" err="1" smtClean="0"/>
              <a:t>социокультурным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и образовательным условиям.</a:t>
            </a:r>
          </a:p>
          <a:p>
            <a:r>
              <a:rPr lang="ru-RU" dirty="0" smtClean="0"/>
              <a:t>Подтверждённая целесообразность реализации программы.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 программы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Картинки по запросу педагог дополнительного образования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714356"/>
            <a:ext cx="3810000" cy="3209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Соотношение методологических характеристик программы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1893075" y="3393281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357422" y="3857628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107521" y="3393281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Типовые требования к дополнительным общеобразовательным </a:t>
            </a:r>
            <a:r>
              <a:rPr lang="ru-RU" sz="2400" dirty="0" err="1" smtClean="0"/>
              <a:t>общеразвивающим</a:t>
            </a:r>
            <a:r>
              <a:rPr lang="ru-RU" sz="2400" dirty="0" smtClean="0"/>
              <a:t>  программам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Цель связана </a:t>
            </a:r>
            <a:r>
              <a:rPr lang="ru-RU" dirty="0"/>
              <a:t>с названием программы , отражает ее основную </a:t>
            </a:r>
            <a:r>
              <a:rPr lang="ru-RU" u="sng" dirty="0"/>
              <a:t>направленность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/>
              <a:t>желаемый конечный </a:t>
            </a:r>
            <a:r>
              <a:rPr lang="ru-RU" u="sng" dirty="0" smtClean="0"/>
              <a:t>результат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Соотношение цели и задач программы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925296441"/>
              </p:ext>
            </p:extLst>
          </p:nvPr>
        </p:nvGraphicFramePr>
        <p:xfrm>
          <a:off x="457200" y="1600200"/>
          <a:ext cx="4038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Задачи программы</a:t>
            </a:r>
            <a:endParaRPr lang="ru-RU" sz="3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Направленность дополнительной общеобразовательной (</a:t>
            </a:r>
            <a:r>
              <a:rPr lang="ru-RU" sz="2800" dirty="0" err="1" smtClean="0"/>
              <a:t>общеразвивающей</a:t>
            </a:r>
            <a:r>
              <a:rPr lang="ru-RU" sz="2800" dirty="0" smtClean="0"/>
              <a:t>) программы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Картинки по запросу педагог дополнительного образования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3810000" cy="3209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Образовательные задачи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Приобретение учащимися определённых знаний, умений, навыков, компетенций, отражающих специфику деятельности учащихся в рамках программы.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 smtClean="0"/>
              <a:t>Метапредметные</a:t>
            </a:r>
            <a:r>
              <a:rPr lang="ru-RU" sz="3600" dirty="0" smtClean="0"/>
              <a:t> задачи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600" b="1" dirty="0" smtClean="0">
              <a:solidFill>
                <a:schemeClr val="tx2"/>
              </a:solidFill>
            </a:endParaRPr>
          </a:p>
          <a:p>
            <a:r>
              <a:rPr lang="ru-RU" sz="3600" b="1" dirty="0" smtClean="0">
                <a:solidFill>
                  <a:schemeClr val="tx2"/>
                </a:solidFill>
              </a:rPr>
              <a:t>Мета</a:t>
            </a:r>
            <a:r>
              <a:rPr lang="ru-RU" b="1" dirty="0" smtClean="0">
                <a:solidFill>
                  <a:schemeClr val="tx2"/>
                </a:solidFill>
              </a:rPr>
              <a:t> (</a:t>
            </a:r>
            <a:r>
              <a:rPr lang="ru-RU" b="1" i="1" dirty="0" smtClean="0">
                <a:solidFill>
                  <a:schemeClr val="tx2"/>
                </a:solidFill>
              </a:rPr>
              <a:t>греч. над, за, после</a:t>
            </a:r>
            <a:r>
              <a:rPr lang="ru-RU" b="1" dirty="0" smtClean="0">
                <a:solidFill>
                  <a:schemeClr val="tx2"/>
                </a:solidFill>
              </a:rPr>
              <a:t>) – эта часть слова используется для обозначения систем, которые служат для описания других систем.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 smtClean="0"/>
              <a:t>Метапредметные</a:t>
            </a:r>
            <a:r>
              <a:rPr lang="ru-RU" sz="3600" dirty="0" smtClean="0"/>
              <a:t> задачи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Личностные задачи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Требования к формулированию задач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Педагогический характер.</a:t>
            </a:r>
          </a:p>
          <a:p>
            <a:r>
              <a:rPr lang="ru-RU" dirty="0" err="1" smtClean="0"/>
              <a:t>Диагностичность</a:t>
            </a:r>
            <a:r>
              <a:rPr lang="ru-RU" dirty="0" smtClean="0"/>
              <a:t> (</a:t>
            </a:r>
            <a:r>
              <a:rPr lang="ru-RU" dirty="0" err="1" smtClean="0"/>
              <a:t>проверяемость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Конкретность.</a:t>
            </a:r>
          </a:p>
          <a:p>
            <a:r>
              <a:rPr lang="ru-RU" dirty="0" smtClean="0"/>
              <a:t>Реалистичность:</a:t>
            </a:r>
          </a:p>
          <a:p>
            <a:pPr lvl="1"/>
            <a:r>
              <a:rPr lang="ru-RU" dirty="0"/>
              <a:t>о</a:t>
            </a:r>
            <a:r>
              <a:rPr lang="ru-RU" dirty="0" smtClean="0"/>
              <a:t>беспеченность средствами;</a:t>
            </a:r>
          </a:p>
          <a:p>
            <a:pPr lvl="1"/>
            <a:r>
              <a:rPr lang="ru-RU" dirty="0"/>
              <a:t>д</a:t>
            </a:r>
            <a:r>
              <a:rPr lang="ru-RU" dirty="0" smtClean="0"/>
              <a:t>остижимость в указанные сроки.</a:t>
            </a:r>
          </a:p>
          <a:p>
            <a:r>
              <a:rPr lang="ru-RU" dirty="0" smtClean="0"/>
              <a:t>Позитивный характер.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Типовые требования к дополнительным общеобразовательным </a:t>
            </a:r>
            <a:r>
              <a:rPr lang="ru-RU" sz="3100" dirty="0" err="1" smtClean="0"/>
              <a:t>общеразвивающим</a:t>
            </a:r>
            <a:r>
              <a:rPr lang="ru-RU" sz="3100" dirty="0" smtClean="0"/>
              <a:t>  программам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Направленность </a:t>
            </a:r>
            <a:r>
              <a:rPr lang="ru-RU" dirty="0"/>
              <a:t>программы определяется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</a:t>
            </a:r>
            <a:r>
              <a:rPr lang="ru-RU" dirty="0"/>
              <a:t>направлением деятельности (шахматный клуб, танцевальная студия, фольклорный коллектив и т.д.), а ведущей педагогической идеей, выраженной в целях и задачах программы (напр., программа клуба фехтования может быть не </a:t>
            </a:r>
            <a:r>
              <a:rPr lang="ru-RU" dirty="0" err="1"/>
              <a:t>физкультурно</a:t>
            </a:r>
            <a:r>
              <a:rPr lang="ru-RU" dirty="0"/>
              <a:t>- спортивной, а социально-педагогической направленности, если в постановке цели педагог делает акцент, прежде всего, на воспитание качеств личности (лидерских качеств, воли, умения не пасовать перед жизненными трудностями ит.д.).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Научные требования </a:t>
            </a:r>
            <a:br>
              <a:rPr lang="ru-RU" sz="2800" dirty="0" smtClean="0"/>
            </a:br>
            <a:r>
              <a:rPr lang="ru-RU" sz="2800" dirty="0" smtClean="0"/>
              <a:t>к определению направленности программы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программы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Картинки по запросу педагог дополнительного образования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714356"/>
            <a:ext cx="3810000" cy="3209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Типовые требования к дополнительным общеобразовательным </a:t>
            </a:r>
            <a:r>
              <a:rPr lang="ru-RU" sz="2800" dirty="0" err="1"/>
              <a:t>общеразвивающим</a:t>
            </a:r>
            <a:r>
              <a:rPr lang="ru-RU" sz="2800" dirty="0"/>
              <a:t>  </a:t>
            </a:r>
            <a:r>
              <a:rPr lang="ru-RU" sz="2800" dirty="0" smtClean="0"/>
              <a:t>программам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Актуальность определяется </a:t>
            </a:r>
            <a:br>
              <a:rPr lang="ru-RU" dirty="0" smtClean="0"/>
            </a:br>
            <a:r>
              <a:rPr lang="ru-RU" dirty="0" smtClean="0"/>
              <a:t>как </a:t>
            </a:r>
            <a:r>
              <a:rPr lang="ru-RU" dirty="0"/>
              <a:t>ориентированность на решение наиболее значимых для дополнительного образования  проблем</a:t>
            </a:r>
            <a:r>
              <a:rPr lang="ru-RU" dirty="0" smtClean="0"/>
              <a:t>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Научные требования </a:t>
            </a:r>
            <a:br>
              <a:rPr lang="ru-RU" sz="4000" dirty="0" smtClean="0"/>
            </a:br>
            <a:r>
              <a:rPr lang="ru-RU" sz="4000" dirty="0" smtClean="0"/>
              <a:t>к формулированию актуальности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Актуальность определяется </a:t>
            </a:r>
            <a:br>
              <a:rPr lang="ru-RU" dirty="0" smtClean="0"/>
            </a:br>
            <a:r>
              <a:rPr lang="ru-RU" dirty="0" smtClean="0"/>
              <a:t>как ориентированность на решение наиболее значимых для ребёнка  проблем </a:t>
            </a:r>
            <a:br>
              <a:rPr lang="ru-RU" dirty="0" smtClean="0"/>
            </a:br>
            <a:r>
              <a:rPr lang="ru-RU" dirty="0" smtClean="0"/>
              <a:t>в данной конкретной </a:t>
            </a:r>
            <a:r>
              <a:rPr lang="ru-RU" dirty="0" err="1" smtClean="0"/>
              <a:t>социокультурной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и образовательной ситуации.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36609"/>
          </a:xfrm>
        </p:spPr>
        <p:txBody>
          <a:bodyPr/>
          <a:lstStyle/>
          <a:p>
            <a:r>
              <a:rPr lang="ru-RU" dirty="0" smtClean="0"/>
              <a:t>Обоснование актуальности</a:t>
            </a:r>
            <a:endParaRPr lang="ru-RU" dirty="0"/>
          </a:p>
        </p:txBody>
      </p:sp>
      <p:pic>
        <p:nvPicPr>
          <p:cNvPr id="6" name="Содержимое 5" descr="depositphotos_179454946-stock-illustration-matryoshka-russian-nesting-doll-open.jpg"/>
          <p:cNvPicPr>
            <a:picLocks noGrp="1" noChangeAspect="1"/>
          </p:cNvPicPr>
          <p:nvPr>
            <p:ph idx="1"/>
          </p:nvPr>
        </p:nvPicPr>
        <p:blipFill>
          <a:blip r:embed="rId2"/>
          <a:srcRect b="6026"/>
          <a:stretch>
            <a:fillRect/>
          </a:stretch>
        </p:blipFill>
        <p:spPr>
          <a:xfrm>
            <a:off x="1838336" y="1417828"/>
            <a:ext cx="5305432" cy="5297320"/>
          </a:xfrm>
        </p:spPr>
      </p:pic>
      <p:sp>
        <p:nvSpPr>
          <p:cNvPr id="65538" name="AutoShape 2" descr="Картинки по запросу матрёшка открытая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540" name="AutoShape 4" descr="Картинки по запросу матрёшка открытая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571604" y="3786190"/>
            <a:ext cx="185738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rot="20523612">
            <a:off x="6215074" y="2214554"/>
            <a:ext cx="157163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857356" y="4286256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Социальная 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проблема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4876" y="1285860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Педагогическая проблема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Обоснование актуальности социальной проблемы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 smtClean="0"/>
              <a:t>Формулировка проблемы.</a:t>
            </a:r>
          </a:p>
          <a:p>
            <a:r>
              <a:rPr lang="ru-RU" sz="2800" dirty="0" smtClean="0"/>
              <a:t>Чем можно подтвердить существование данной проблемы?</a:t>
            </a:r>
          </a:p>
          <a:p>
            <a:pPr lvl="1"/>
            <a:r>
              <a:rPr lang="ru-RU" dirty="0"/>
              <a:t>с</a:t>
            </a:r>
            <a:r>
              <a:rPr lang="ru-RU" dirty="0" smtClean="0"/>
              <a:t>оциологические и другие научные исследования;</a:t>
            </a:r>
          </a:p>
          <a:p>
            <a:pPr lvl="1"/>
            <a:r>
              <a:rPr lang="ru-RU" dirty="0"/>
              <a:t>о</a:t>
            </a:r>
            <a:r>
              <a:rPr lang="ru-RU" dirty="0" smtClean="0"/>
              <a:t>просы общественного мнения;</a:t>
            </a:r>
          </a:p>
          <a:p>
            <a:pPr lvl="1"/>
            <a:r>
              <a:rPr lang="ru-RU" dirty="0"/>
              <a:t>д</a:t>
            </a:r>
            <a:r>
              <a:rPr lang="ru-RU" dirty="0" smtClean="0"/>
              <a:t>анные средств массовой информации и т.п.</a:t>
            </a:r>
          </a:p>
          <a:p>
            <a:r>
              <a:rPr lang="ru-RU" sz="2800" dirty="0" smtClean="0"/>
              <a:t>К каким негативным последствиям в развитии общества может привести данная проблема?</a:t>
            </a:r>
          </a:p>
          <a:p>
            <a:r>
              <a:rPr lang="ru-RU" sz="2800" dirty="0" smtClean="0"/>
              <a:t>В чём состоит региональная специфика проявлений данной проблемы?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69100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282</TotalTime>
  <Words>451</Words>
  <Application>Microsoft Office PowerPoint</Application>
  <PresentationFormat>Экран (4:3)</PresentationFormat>
  <Paragraphs>101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Клен</vt:lpstr>
      <vt:lpstr>Требования к структуре дополнительных образовательных программ</vt:lpstr>
      <vt:lpstr>Направленность дополнительной общеобразовательной (общеразвивающей) программы</vt:lpstr>
      <vt:lpstr>Типовые требования к дополнительным общеобразовательным общеразвивающим  программам</vt:lpstr>
      <vt:lpstr>Научные требования  к определению направленности программы</vt:lpstr>
      <vt:lpstr>Актуальность программы</vt:lpstr>
      <vt:lpstr>Типовые требования к дополнительным общеобразовательным общеразвивающим  программам</vt:lpstr>
      <vt:lpstr>Научные требования  к формулированию актуальности</vt:lpstr>
      <vt:lpstr>Обоснование актуальности</vt:lpstr>
      <vt:lpstr>Обоснование актуальности социальной проблемы</vt:lpstr>
      <vt:lpstr>Обоснование актуальности практической педагогической проблемы</vt:lpstr>
      <vt:lpstr>Педагогическая целесообразность программы</vt:lpstr>
      <vt:lpstr>Педагогическая целесообразность программы</vt:lpstr>
      <vt:lpstr>Педагогическая целесообразность программы</vt:lpstr>
      <vt:lpstr>Возможные эффекты, делающие программу целесообразной</vt:lpstr>
      <vt:lpstr>Цель и задачи программы</vt:lpstr>
      <vt:lpstr>Соотношение методологических характеристик программы</vt:lpstr>
      <vt:lpstr>Типовые требования к дополнительным общеобразовательным общеразвивающим  программам</vt:lpstr>
      <vt:lpstr>Соотношение цели и задач программы</vt:lpstr>
      <vt:lpstr>Задачи программы</vt:lpstr>
      <vt:lpstr>Образовательные задачи</vt:lpstr>
      <vt:lpstr>Метапредметные задачи</vt:lpstr>
      <vt:lpstr>Метапредметные задачи</vt:lpstr>
      <vt:lpstr>Личностные задачи</vt:lpstr>
      <vt:lpstr>Требования к формулированию задач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sea</cp:lastModifiedBy>
  <cp:revision>44</cp:revision>
  <dcterms:created xsi:type="dcterms:W3CDTF">2011-11-26T17:15:13Z</dcterms:created>
  <dcterms:modified xsi:type="dcterms:W3CDTF">2019-08-27T07:33:06Z</dcterms:modified>
</cp:coreProperties>
</file>