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474304-B96A-4B4C-AFC9-76A5312ABA40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7C3F58-AA83-4337-A7BE-50D96BE84435}">
      <dgm:prSet phldrT="[Текст]"/>
      <dgm:spPr/>
      <dgm:t>
        <a:bodyPr/>
        <a:lstStyle/>
        <a:p>
          <a:r>
            <a:rPr lang="ru-RU" dirty="0" smtClean="0"/>
            <a:t>Оценивание достижений учащихся</a:t>
          </a:r>
          <a:endParaRPr lang="ru-RU" dirty="0"/>
        </a:p>
      </dgm:t>
    </dgm:pt>
    <dgm:pt modelId="{FC4435BF-E9FE-48BB-A5DB-CFBB735582B1}" type="parTrans" cxnId="{D0FB7803-6192-4167-B145-E978D6CCD076}">
      <dgm:prSet/>
      <dgm:spPr/>
      <dgm:t>
        <a:bodyPr/>
        <a:lstStyle/>
        <a:p>
          <a:endParaRPr lang="ru-RU"/>
        </a:p>
      </dgm:t>
    </dgm:pt>
    <dgm:pt modelId="{7D39AAC8-D915-4C78-B387-43534BA4F66B}" type="sibTrans" cxnId="{D0FB7803-6192-4167-B145-E978D6CCD076}">
      <dgm:prSet/>
      <dgm:spPr/>
      <dgm:t>
        <a:bodyPr/>
        <a:lstStyle/>
        <a:p>
          <a:endParaRPr lang="ru-RU"/>
        </a:p>
      </dgm:t>
    </dgm:pt>
    <dgm:pt modelId="{F808AE1E-145A-46E2-8869-B0E6D07651D8}">
      <dgm:prSet phldrT="[Текст]"/>
      <dgm:spPr/>
      <dgm:t>
        <a:bodyPr/>
        <a:lstStyle/>
        <a:p>
          <a:r>
            <a:rPr lang="ru-RU" dirty="0" smtClean="0"/>
            <a:t>Диагностика</a:t>
          </a:r>
          <a:endParaRPr lang="ru-RU" dirty="0"/>
        </a:p>
      </dgm:t>
    </dgm:pt>
    <dgm:pt modelId="{8816B115-EE2E-4804-8DA9-D1B74020CFC1}" type="parTrans" cxnId="{D6606F62-4A2D-4C2C-8B06-26B872B6C957}">
      <dgm:prSet/>
      <dgm:spPr/>
      <dgm:t>
        <a:bodyPr/>
        <a:lstStyle/>
        <a:p>
          <a:endParaRPr lang="ru-RU"/>
        </a:p>
      </dgm:t>
    </dgm:pt>
    <dgm:pt modelId="{C37FAEAA-416A-4D02-8D9C-9714B47FBFB7}" type="sibTrans" cxnId="{D6606F62-4A2D-4C2C-8B06-26B872B6C957}">
      <dgm:prSet/>
      <dgm:spPr/>
      <dgm:t>
        <a:bodyPr/>
        <a:lstStyle/>
        <a:p>
          <a:endParaRPr lang="ru-RU"/>
        </a:p>
      </dgm:t>
    </dgm:pt>
    <dgm:pt modelId="{2C1B126E-F1D7-46FB-82F5-03B2D108DE87}">
      <dgm:prSet phldrT="[Текст]"/>
      <dgm:spPr/>
      <dgm:t>
        <a:bodyPr/>
        <a:lstStyle/>
        <a:p>
          <a:r>
            <a:rPr lang="ru-RU" dirty="0" err="1" smtClean="0"/>
            <a:t>Портфолио</a:t>
          </a:r>
          <a:endParaRPr lang="ru-RU" dirty="0"/>
        </a:p>
      </dgm:t>
    </dgm:pt>
    <dgm:pt modelId="{30587AD1-DC7B-4F92-A400-19799D2BBE38}" type="parTrans" cxnId="{C4B71AA8-AC76-4875-B144-0F237C3AE308}">
      <dgm:prSet/>
      <dgm:spPr/>
      <dgm:t>
        <a:bodyPr/>
        <a:lstStyle/>
        <a:p>
          <a:endParaRPr lang="ru-RU"/>
        </a:p>
      </dgm:t>
    </dgm:pt>
    <dgm:pt modelId="{9FA196D7-143D-4316-B273-90D25E966021}" type="sibTrans" cxnId="{C4B71AA8-AC76-4875-B144-0F237C3AE308}">
      <dgm:prSet/>
      <dgm:spPr/>
      <dgm:t>
        <a:bodyPr/>
        <a:lstStyle/>
        <a:p>
          <a:endParaRPr lang="ru-RU"/>
        </a:p>
      </dgm:t>
    </dgm:pt>
    <dgm:pt modelId="{6C8CAFD3-1FA1-470A-8303-B1D7FA631BE6}">
      <dgm:prSet phldrT="[Текст]"/>
      <dgm:spPr/>
      <dgm:t>
        <a:bodyPr/>
        <a:lstStyle/>
        <a:p>
          <a:r>
            <a:rPr lang="ru-RU" dirty="0" smtClean="0"/>
            <a:t>Анализ результатов оценивания</a:t>
          </a:r>
          <a:endParaRPr lang="ru-RU" dirty="0"/>
        </a:p>
      </dgm:t>
    </dgm:pt>
    <dgm:pt modelId="{D90494EA-9FB9-491C-BC3E-5897A0555623}" type="parTrans" cxnId="{40631AE8-BBF4-4B50-8931-8B11A3013784}">
      <dgm:prSet/>
      <dgm:spPr/>
      <dgm:t>
        <a:bodyPr/>
        <a:lstStyle/>
        <a:p>
          <a:endParaRPr lang="ru-RU"/>
        </a:p>
      </dgm:t>
    </dgm:pt>
    <dgm:pt modelId="{43E613DB-C8A3-4514-8450-4EF143F20766}" type="sibTrans" cxnId="{40631AE8-BBF4-4B50-8931-8B11A3013784}">
      <dgm:prSet/>
      <dgm:spPr/>
      <dgm:t>
        <a:bodyPr/>
        <a:lstStyle/>
        <a:p>
          <a:endParaRPr lang="ru-RU"/>
        </a:p>
      </dgm:t>
    </dgm:pt>
    <dgm:pt modelId="{A1C585D6-6791-4C00-B6A6-819BED6D142F}">
      <dgm:prSet phldrT="[Текст]"/>
      <dgm:spPr/>
      <dgm:t>
        <a:bodyPr/>
        <a:lstStyle/>
        <a:p>
          <a:r>
            <a:rPr lang="ru-RU" dirty="0" smtClean="0"/>
            <a:t>Количественный анализ</a:t>
          </a:r>
          <a:endParaRPr lang="ru-RU" dirty="0"/>
        </a:p>
      </dgm:t>
    </dgm:pt>
    <dgm:pt modelId="{6426F2FC-E7E7-4A49-9219-12A1248531B3}" type="parTrans" cxnId="{E6DABB17-0CA3-47BB-ADB1-8BDFED13355C}">
      <dgm:prSet/>
      <dgm:spPr/>
      <dgm:t>
        <a:bodyPr/>
        <a:lstStyle/>
        <a:p>
          <a:endParaRPr lang="ru-RU"/>
        </a:p>
      </dgm:t>
    </dgm:pt>
    <dgm:pt modelId="{A4C08CF3-5B8E-4F4C-90D4-DA5DE028035C}" type="sibTrans" cxnId="{E6DABB17-0CA3-47BB-ADB1-8BDFED13355C}">
      <dgm:prSet/>
      <dgm:spPr/>
      <dgm:t>
        <a:bodyPr/>
        <a:lstStyle/>
        <a:p>
          <a:endParaRPr lang="ru-RU"/>
        </a:p>
      </dgm:t>
    </dgm:pt>
    <dgm:pt modelId="{E3AA2446-BEF4-4A0F-852A-70F02286F5B3}">
      <dgm:prSet phldrT="[Текст]"/>
      <dgm:spPr/>
      <dgm:t>
        <a:bodyPr/>
        <a:lstStyle/>
        <a:p>
          <a:r>
            <a:rPr lang="ru-RU" dirty="0" smtClean="0"/>
            <a:t>Качественный анализ</a:t>
          </a:r>
          <a:endParaRPr lang="ru-RU" dirty="0"/>
        </a:p>
      </dgm:t>
    </dgm:pt>
    <dgm:pt modelId="{2AFED5E4-776D-4CA3-8F9E-C45218DD64EC}" type="parTrans" cxnId="{C1F871BA-B0D2-4E67-B4DC-A21CD23DAFBE}">
      <dgm:prSet/>
      <dgm:spPr/>
      <dgm:t>
        <a:bodyPr/>
        <a:lstStyle/>
        <a:p>
          <a:endParaRPr lang="ru-RU"/>
        </a:p>
      </dgm:t>
    </dgm:pt>
    <dgm:pt modelId="{571E40A1-912A-4E8D-A342-E9ACC1B70D4B}" type="sibTrans" cxnId="{C1F871BA-B0D2-4E67-B4DC-A21CD23DAFBE}">
      <dgm:prSet/>
      <dgm:spPr/>
      <dgm:t>
        <a:bodyPr/>
        <a:lstStyle/>
        <a:p>
          <a:endParaRPr lang="ru-RU"/>
        </a:p>
      </dgm:t>
    </dgm:pt>
    <dgm:pt modelId="{7CDD8B82-6E8A-469D-ACF7-4D2808D09FAA}">
      <dgm:prSet phldrT="[Текст]"/>
      <dgm:spPr/>
      <dgm:t>
        <a:bodyPr/>
        <a:lstStyle/>
        <a:p>
          <a:r>
            <a:rPr lang="ru-RU" dirty="0" smtClean="0"/>
            <a:t>Фиксирование образовательных результатов</a:t>
          </a:r>
          <a:endParaRPr lang="ru-RU" dirty="0"/>
        </a:p>
      </dgm:t>
    </dgm:pt>
    <dgm:pt modelId="{A3455556-954B-4BF5-90B0-5864BBFA68AD}" type="parTrans" cxnId="{F7A8F69C-9D67-45B6-BF8B-0C17BC523EFD}">
      <dgm:prSet/>
      <dgm:spPr/>
      <dgm:t>
        <a:bodyPr/>
        <a:lstStyle/>
        <a:p>
          <a:endParaRPr lang="ru-RU"/>
        </a:p>
      </dgm:t>
    </dgm:pt>
    <dgm:pt modelId="{04504282-1A62-4C5F-A066-F7BD21BC74C1}" type="sibTrans" cxnId="{F7A8F69C-9D67-45B6-BF8B-0C17BC523EFD}">
      <dgm:prSet/>
      <dgm:spPr/>
      <dgm:t>
        <a:bodyPr/>
        <a:lstStyle/>
        <a:p>
          <a:endParaRPr lang="ru-RU"/>
        </a:p>
      </dgm:t>
    </dgm:pt>
    <dgm:pt modelId="{CEE21254-2976-4794-B06F-DBA7DABA5AF1}">
      <dgm:prSet phldrT="[Текст]"/>
      <dgm:spPr/>
      <dgm:t>
        <a:bodyPr/>
        <a:lstStyle/>
        <a:p>
          <a:r>
            <a:rPr lang="ru-RU" dirty="0" smtClean="0"/>
            <a:t>Аналитическая справка</a:t>
          </a:r>
          <a:endParaRPr lang="ru-RU" dirty="0"/>
        </a:p>
      </dgm:t>
    </dgm:pt>
    <dgm:pt modelId="{20FDEA9A-0456-4B9E-AE48-AB0B404C708A}" type="parTrans" cxnId="{D26EE115-9993-4014-8A86-2ED2D31B19CD}">
      <dgm:prSet/>
      <dgm:spPr/>
      <dgm:t>
        <a:bodyPr/>
        <a:lstStyle/>
        <a:p>
          <a:endParaRPr lang="ru-RU"/>
        </a:p>
      </dgm:t>
    </dgm:pt>
    <dgm:pt modelId="{192E2D47-6E7E-409B-8B6E-72865E1982D3}" type="sibTrans" cxnId="{D26EE115-9993-4014-8A86-2ED2D31B19CD}">
      <dgm:prSet/>
      <dgm:spPr/>
      <dgm:t>
        <a:bodyPr/>
        <a:lstStyle/>
        <a:p>
          <a:endParaRPr lang="ru-RU"/>
        </a:p>
      </dgm:t>
    </dgm:pt>
    <dgm:pt modelId="{0A6AD883-2E48-44FC-AA29-6484178A97A0}">
      <dgm:prSet phldrT="[Текст]"/>
      <dgm:spPr/>
      <dgm:t>
        <a:bodyPr/>
        <a:lstStyle/>
        <a:p>
          <a:r>
            <a:rPr lang="ru-RU" dirty="0" smtClean="0"/>
            <a:t>Аудио- и/или </a:t>
          </a:r>
          <a:r>
            <a:rPr lang="ru-RU" dirty="0" err="1" smtClean="0"/>
            <a:t>видеофиксация</a:t>
          </a:r>
          <a:r>
            <a:rPr lang="ru-RU" dirty="0" smtClean="0"/>
            <a:t> достижений учащихся</a:t>
          </a:r>
          <a:endParaRPr lang="ru-RU" dirty="0"/>
        </a:p>
      </dgm:t>
    </dgm:pt>
    <dgm:pt modelId="{6DB3A7B5-8D59-4415-BA00-B93ACAC43FBC}" type="parTrans" cxnId="{84416570-D101-456D-97E2-B2A4235E60F6}">
      <dgm:prSet/>
      <dgm:spPr/>
      <dgm:t>
        <a:bodyPr/>
        <a:lstStyle/>
        <a:p>
          <a:endParaRPr lang="ru-RU"/>
        </a:p>
      </dgm:t>
    </dgm:pt>
    <dgm:pt modelId="{6B6C10C7-1B8A-41F9-BF02-EAD63042EA28}" type="sibTrans" cxnId="{84416570-D101-456D-97E2-B2A4235E60F6}">
      <dgm:prSet/>
      <dgm:spPr/>
      <dgm:t>
        <a:bodyPr/>
        <a:lstStyle/>
        <a:p>
          <a:endParaRPr lang="ru-RU"/>
        </a:p>
      </dgm:t>
    </dgm:pt>
    <dgm:pt modelId="{1D67597A-255D-43D8-AC8B-3BA482917885}">
      <dgm:prSet phldrT="[Текст]"/>
      <dgm:spPr/>
      <dgm:t>
        <a:bodyPr/>
        <a:lstStyle/>
        <a:p>
          <a:r>
            <a:rPr lang="ru-RU" dirty="0" smtClean="0"/>
            <a:t>Журнал посещаемости</a:t>
          </a:r>
          <a:endParaRPr lang="ru-RU" dirty="0"/>
        </a:p>
      </dgm:t>
    </dgm:pt>
    <dgm:pt modelId="{AFEE1689-E2B5-485E-A1DE-23765479EBDB}" type="parTrans" cxnId="{979E4280-C8E9-4DC6-9502-6592C48FF920}">
      <dgm:prSet/>
      <dgm:spPr/>
      <dgm:t>
        <a:bodyPr/>
        <a:lstStyle/>
        <a:p>
          <a:endParaRPr lang="ru-RU"/>
        </a:p>
      </dgm:t>
    </dgm:pt>
    <dgm:pt modelId="{4E48B165-9352-487E-BE33-E907467F8865}" type="sibTrans" cxnId="{979E4280-C8E9-4DC6-9502-6592C48FF920}">
      <dgm:prSet/>
      <dgm:spPr/>
      <dgm:t>
        <a:bodyPr/>
        <a:lstStyle/>
        <a:p>
          <a:endParaRPr lang="ru-RU"/>
        </a:p>
      </dgm:t>
    </dgm:pt>
    <dgm:pt modelId="{E780E35D-337F-4BAD-9417-DF51A405D32E}">
      <dgm:prSet phldrT="[Текст]"/>
      <dgm:spPr/>
      <dgm:t>
        <a:bodyPr/>
        <a:lstStyle/>
        <a:p>
          <a:r>
            <a:rPr lang="ru-RU" dirty="0" smtClean="0"/>
            <a:t>Специфические способы оценивания (оценивание выставки, концерта, спектакля и т.п.)</a:t>
          </a:r>
          <a:endParaRPr lang="ru-RU" dirty="0"/>
        </a:p>
      </dgm:t>
    </dgm:pt>
    <dgm:pt modelId="{2ED78325-ED48-48B0-8B7F-5F01575B41F7}" type="parTrans" cxnId="{5452DCB3-777D-49FC-99C5-F52FD956E864}">
      <dgm:prSet/>
      <dgm:spPr/>
      <dgm:t>
        <a:bodyPr/>
        <a:lstStyle/>
        <a:p>
          <a:endParaRPr lang="ru-RU"/>
        </a:p>
      </dgm:t>
    </dgm:pt>
    <dgm:pt modelId="{3F861D33-7610-4AC3-85FC-64E3EF540150}" type="sibTrans" cxnId="{5452DCB3-777D-49FC-99C5-F52FD956E864}">
      <dgm:prSet/>
      <dgm:spPr/>
      <dgm:t>
        <a:bodyPr/>
        <a:lstStyle/>
        <a:p>
          <a:endParaRPr lang="ru-RU"/>
        </a:p>
      </dgm:t>
    </dgm:pt>
    <dgm:pt modelId="{DDA30A93-C330-4CA1-8801-5DB5DAA22B8E}">
      <dgm:prSet phldrT="[Текст]"/>
      <dgm:spPr/>
      <dgm:t>
        <a:bodyPr/>
        <a:lstStyle/>
        <a:p>
          <a:r>
            <a:rPr lang="ru-RU" dirty="0" err="1" smtClean="0"/>
            <a:t>Портфолио</a:t>
          </a:r>
          <a:endParaRPr lang="ru-RU" dirty="0"/>
        </a:p>
      </dgm:t>
    </dgm:pt>
    <dgm:pt modelId="{AE96BB75-9F47-42B5-93AD-9AB43680F9C9}" type="parTrans" cxnId="{E743DA4F-F21C-4413-80E4-9BAE9F14A341}">
      <dgm:prSet/>
      <dgm:spPr/>
      <dgm:t>
        <a:bodyPr/>
        <a:lstStyle/>
        <a:p>
          <a:endParaRPr lang="ru-RU"/>
        </a:p>
      </dgm:t>
    </dgm:pt>
    <dgm:pt modelId="{427D0A8A-097E-47B0-8543-36A6A2CA23E5}" type="sibTrans" cxnId="{E743DA4F-F21C-4413-80E4-9BAE9F14A341}">
      <dgm:prSet/>
      <dgm:spPr/>
      <dgm:t>
        <a:bodyPr/>
        <a:lstStyle/>
        <a:p>
          <a:endParaRPr lang="ru-RU"/>
        </a:p>
      </dgm:t>
    </dgm:pt>
    <dgm:pt modelId="{36C6AD29-CA05-4315-A0A5-500C6E60E95F}">
      <dgm:prSet phldrT="[Текст]"/>
      <dgm:spPr/>
      <dgm:t>
        <a:bodyPr/>
        <a:lstStyle/>
        <a:p>
          <a:endParaRPr lang="ru-RU" dirty="0"/>
        </a:p>
      </dgm:t>
    </dgm:pt>
    <dgm:pt modelId="{3A156B0C-31AC-4A2A-B082-BA5803B0EB40}" type="parTrans" cxnId="{EACB10C9-879B-44A3-8742-AE5F20514645}">
      <dgm:prSet/>
      <dgm:spPr/>
    </dgm:pt>
    <dgm:pt modelId="{65826C8E-4FC4-4A51-8BFE-D996CB35F1B3}" type="sibTrans" cxnId="{EACB10C9-879B-44A3-8742-AE5F20514645}">
      <dgm:prSet/>
      <dgm:spPr/>
    </dgm:pt>
    <dgm:pt modelId="{3B91A1E2-8F9A-4ECE-9531-38235B170301}" type="pres">
      <dgm:prSet presAssocID="{BC474304-B96A-4B4C-AFC9-76A5312ABA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85A5F4-3818-484C-AC72-800DDBCC350E}" type="pres">
      <dgm:prSet presAssocID="{BC474304-B96A-4B4C-AFC9-76A5312ABA40}" presName="tSp" presStyleCnt="0"/>
      <dgm:spPr/>
    </dgm:pt>
    <dgm:pt modelId="{1D1EF32A-3544-46A9-9B9D-DA97AA49437C}" type="pres">
      <dgm:prSet presAssocID="{BC474304-B96A-4B4C-AFC9-76A5312ABA40}" presName="bSp" presStyleCnt="0"/>
      <dgm:spPr/>
    </dgm:pt>
    <dgm:pt modelId="{22455A9D-CBCA-4AD8-8A47-7D7C0DD793B9}" type="pres">
      <dgm:prSet presAssocID="{BC474304-B96A-4B4C-AFC9-76A5312ABA40}" presName="process" presStyleCnt="0"/>
      <dgm:spPr/>
    </dgm:pt>
    <dgm:pt modelId="{ED7F6DDD-8A66-4FA9-8937-213323BEFE3C}" type="pres">
      <dgm:prSet presAssocID="{AA7C3F58-AA83-4337-A7BE-50D96BE84435}" presName="composite1" presStyleCnt="0"/>
      <dgm:spPr/>
    </dgm:pt>
    <dgm:pt modelId="{F0395037-19ED-4D92-8A2E-66AD7CCC3311}" type="pres">
      <dgm:prSet presAssocID="{AA7C3F58-AA83-4337-A7BE-50D96BE84435}" presName="dummyNode1" presStyleLbl="node1" presStyleIdx="0" presStyleCnt="3"/>
      <dgm:spPr/>
    </dgm:pt>
    <dgm:pt modelId="{CB8EF914-E9C4-4543-A20C-A2A529042286}" type="pres">
      <dgm:prSet presAssocID="{AA7C3F58-AA83-4337-A7BE-50D96BE84435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ECC3B-CF36-4350-A502-F5FA6E6CBAF2}" type="pres">
      <dgm:prSet presAssocID="{AA7C3F58-AA83-4337-A7BE-50D96BE8443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869FA-B93E-4FFA-A038-691F0D5DB8B1}" type="pres">
      <dgm:prSet presAssocID="{AA7C3F58-AA83-4337-A7BE-50D96BE84435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479F4-06D3-436D-A336-A5FBF2E669FD}" type="pres">
      <dgm:prSet presAssocID="{AA7C3F58-AA83-4337-A7BE-50D96BE84435}" presName="connSite1" presStyleCnt="0"/>
      <dgm:spPr/>
    </dgm:pt>
    <dgm:pt modelId="{B3167007-C41F-4F46-92D2-C131CF6023A0}" type="pres">
      <dgm:prSet presAssocID="{7D39AAC8-D915-4C78-B387-43534BA4F66B}" presName="Name9" presStyleLbl="sibTrans2D1" presStyleIdx="0" presStyleCnt="2"/>
      <dgm:spPr/>
      <dgm:t>
        <a:bodyPr/>
        <a:lstStyle/>
        <a:p>
          <a:endParaRPr lang="ru-RU"/>
        </a:p>
      </dgm:t>
    </dgm:pt>
    <dgm:pt modelId="{EB27B00D-AE78-4345-B9FE-B8751335B8D0}" type="pres">
      <dgm:prSet presAssocID="{6C8CAFD3-1FA1-470A-8303-B1D7FA631BE6}" presName="composite2" presStyleCnt="0"/>
      <dgm:spPr/>
    </dgm:pt>
    <dgm:pt modelId="{090312CF-235D-4A07-9BFF-25E368D504B2}" type="pres">
      <dgm:prSet presAssocID="{6C8CAFD3-1FA1-470A-8303-B1D7FA631BE6}" presName="dummyNode2" presStyleLbl="node1" presStyleIdx="0" presStyleCnt="3"/>
      <dgm:spPr/>
    </dgm:pt>
    <dgm:pt modelId="{61292CAC-6EC4-4B36-BA27-86FD79E2005A}" type="pres">
      <dgm:prSet presAssocID="{6C8CAFD3-1FA1-470A-8303-B1D7FA631BE6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4C0166-C746-4520-AF70-21EF3027F407}" type="pres">
      <dgm:prSet presAssocID="{6C8CAFD3-1FA1-470A-8303-B1D7FA631BE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CB024-80D0-489F-9BC4-8B4D199824D7}" type="pres">
      <dgm:prSet presAssocID="{6C8CAFD3-1FA1-470A-8303-B1D7FA631BE6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1CDDB-3057-4A88-91F7-725E47756B56}" type="pres">
      <dgm:prSet presAssocID="{6C8CAFD3-1FA1-470A-8303-B1D7FA631BE6}" presName="connSite2" presStyleCnt="0"/>
      <dgm:spPr/>
    </dgm:pt>
    <dgm:pt modelId="{276CCC7E-E615-4C4F-BBAC-D6FCC3DDAB9F}" type="pres">
      <dgm:prSet presAssocID="{43E613DB-C8A3-4514-8450-4EF143F20766}" presName="Name18" presStyleLbl="sibTrans2D1" presStyleIdx="1" presStyleCnt="2"/>
      <dgm:spPr/>
      <dgm:t>
        <a:bodyPr/>
        <a:lstStyle/>
        <a:p>
          <a:endParaRPr lang="ru-RU"/>
        </a:p>
      </dgm:t>
    </dgm:pt>
    <dgm:pt modelId="{6DF27272-9F77-44BD-87CB-874A5A49F63E}" type="pres">
      <dgm:prSet presAssocID="{7CDD8B82-6E8A-469D-ACF7-4D2808D09FAA}" presName="composite1" presStyleCnt="0"/>
      <dgm:spPr/>
    </dgm:pt>
    <dgm:pt modelId="{56A639FF-089A-4414-B42B-08ABF4393A20}" type="pres">
      <dgm:prSet presAssocID="{7CDD8B82-6E8A-469D-ACF7-4D2808D09FAA}" presName="dummyNode1" presStyleLbl="node1" presStyleIdx="1" presStyleCnt="3"/>
      <dgm:spPr/>
    </dgm:pt>
    <dgm:pt modelId="{F5DDFD30-D6AA-4A99-A35E-62C2A41E6FEB}" type="pres">
      <dgm:prSet presAssocID="{7CDD8B82-6E8A-469D-ACF7-4D2808D09FAA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A4946B-0B1D-4386-8D25-D5C726DF8AFA}" type="pres">
      <dgm:prSet presAssocID="{7CDD8B82-6E8A-469D-ACF7-4D2808D09FAA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A912D-2FB4-4ED2-9CCF-5485F9F2F831}" type="pres">
      <dgm:prSet presAssocID="{7CDD8B82-6E8A-469D-ACF7-4D2808D09FAA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776E3-BC15-4AA3-B1AC-A0FE9983C038}" type="pres">
      <dgm:prSet presAssocID="{7CDD8B82-6E8A-469D-ACF7-4D2808D09FAA}" presName="connSite1" presStyleCnt="0"/>
      <dgm:spPr/>
    </dgm:pt>
  </dgm:ptLst>
  <dgm:cxnLst>
    <dgm:cxn modelId="{D6606F62-4A2D-4C2C-8B06-26B872B6C957}" srcId="{AA7C3F58-AA83-4337-A7BE-50D96BE84435}" destId="{F808AE1E-145A-46E2-8869-B0E6D07651D8}" srcOrd="0" destOrd="0" parTransId="{8816B115-EE2E-4804-8DA9-D1B74020CFC1}" sibTransId="{C37FAEAA-416A-4D02-8D9C-9714B47FBFB7}"/>
    <dgm:cxn modelId="{84416570-D101-456D-97E2-B2A4235E60F6}" srcId="{7CDD8B82-6E8A-469D-ACF7-4D2808D09FAA}" destId="{0A6AD883-2E48-44FC-AA29-6484178A97A0}" srcOrd="1" destOrd="0" parTransId="{6DB3A7B5-8D59-4415-BA00-B93ACAC43FBC}" sibTransId="{6B6C10C7-1B8A-41F9-BF02-EAD63042EA28}"/>
    <dgm:cxn modelId="{5D48472D-8261-4479-9271-120C03FA341B}" type="presOf" srcId="{A1C585D6-6791-4C00-B6A6-819BED6D142F}" destId="{61292CAC-6EC4-4B36-BA27-86FD79E2005A}" srcOrd="0" destOrd="1" presId="urn:microsoft.com/office/officeart/2005/8/layout/hProcess4"/>
    <dgm:cxn modelId="{651EEACF-10F0-481D-9AD4-CFA3132CD40C}" type="presOf" srcId="{1D67597A-255D-43D8-AC8B-3BA482917885}" destId="{008ECC3B-CF36-4350-A502-F5FA6E6CBAF2}" srcOrd="1" destOrd="2" presId="urn:microsoft.com/office/officeart/2005/8/layout/hProcess4"/>
    <dgm:cxn modelId="{043EEC54-21A4-4363-80A7-A9F121B682DD}" type="presOf" srcId="{1D67597A-255D-43D8-AC8B-3BA482917885}" destId="{CB8EF914-E9C4-4543-A20C-A2A529042286}" srcOrd="0" destOrd="2" presId="urn:microsoft.com/office/officeart/2005/8/layout/hProcess4"/>
    <dgm:cxn modelId="{26722D92-050F-4777-8AAB-D3637786190A}" type="presOf" srcId="{F808AE1E-145A-46E2-8869-B0E6D07651D8}" destId="{008ECC3B-CF36-4350-A502-F5FA6E6CBAF2}" srcOrd="1" destOrd="0" presId="urn:microsoft.com/office/officeart/2005/8/layout/hProcess4"/>
    <dgm:cxn modelId="{DCE049FD-D9F9-4933-994A-683C17F456C8}" type="presOf" srcId="{7D39AAC8-D915-4C78-B387-43534BA4F66B}" destId="{B3167007-C41F-4F46-92D2-C131CF6023A0}" srcOrd="0" destOrd="0" presId="urn:microsoft.com/office/officeart/2005/8/layout/hProcess4"/>
    <dgm:cxn modelId="{E6DABB17-0CA3-47BB-ADB1-8BDFED13355C}" srcId="{6C8CAFD3-1FA1-470A-8303-B1D7FA631BE6}" destId="{A1C585D6-6791-4C00-B6A6-819BED6D142F}" srcOrd="1" destOrd="0" parTransId="{6426F2FC-E7E7-4A49-9219-12A1248531B3}" sibTransId="{A4C08CF3-5B8E-4F4C-90D4-DA5DE028035C}"/>
    <dgm:cxn modelId="{847D2E6E-AE54-4D18-ABDA-B89D6AE1E855}" type="presOf" srcId="{AA7C3F58-AA83-4337-A7BE-50D96BE84435}" destId="{7B5869FA-B93E-4FFA-A038-691F0D5DB8B1}" srcOrd="0" destOrd="0" presId="urn:microsoft.com/office/officeart/2005/8/layout/hProcess4"/>
    <dgm:cxn modelId="{4D84B586-C823-4F5B-B7B3-32E516AAFF36}" type="presOf" srcId="{43E613DB-C8A3-4514-8450-4EF143F20766}" destId="{276CCC7E-E615-4C4F-BBAC-D6FCC3DDAB9F}" srcOrd="0" destOrd="0" presId="urn:microsoft.com/office/officeart/2005/8/layout/hProcess4"/>
    <dgm:cxn modelId="{14747B4C-E6D0-41A1-A48B-004E7D1564A5}" type="presOf" srcId="{0A6AD883-2E48-44FC-AA29-6484178A97A0}" destId="{F5DDFD30-D6AA-4A99-A35E-62C2A41E6FEB}" srcOrd="0" destOrd="1" presId="urn:microsoft.com/office/officeart/2005/8/layout/hProcess4"/>
    <dgm:cxn modelId="{DA711319-ACAA-4DD4-A837-0884FFC4BD8A}" type="presOf" srcId="{7CDD8B82-6E8A-469D-ACF7-4D2808D09FAA}" destId="{F54A912D-2FB4-4ED2-9CCF-5485F9F2F831}" srcOrd="0" destOrd="0" presId="urn:microsoft.com/office/officeart/2005/8/layout/hProcess4"/>
    <dgm:cxn modelId="{C1F871BA-B0D2-4E67-B4DC-A21CD23DAFBE}" srcId="{6C8CAFD3-1FA1-470A-8303-B1D7FA631BE6}" destId="{E3AA2446-BEF4-4A0F-852A-70F02286F5B3}" srcOrd="2" destOrd="0" parTransId="{2AFED5E4-776D-4CA3-8F9E-C45218DD64EC}" sibTransId="{571E40A1-912A-4E8D-A342-E9ACC1B70D4B}"/>
    <dgm:cxn modelId="{979E4280-C8E9-4DC6-9502-6592C48FF920}" srcId="{AA7C3F58-AA83-4337-A7BE-50D96BE84435}" destId="{1D67597A-255D-43D8-AC8B-3BA482917885}" srcOrd="2" destOrd="0" parTransId="{AFEE1689-E2B5-485E-A1DE-23765479EBDB}" sibTransId="{4E48B165-9352-487E-BE33-E907467F8865}"/>
    <dgm:cxn modelId="{1CD26917-EAFE-4008-8C97-7F321B64BD0B}" type="presOf" srcId="{2C1B126E-F1D7-46FB-82F5-03B2D108DE87}" destId="{CB8EF914-E9C4-4543-A20C-A2A529042286}" srcOrd="0" destOrd="1" presId="urn:microsoft.com/office/officeart/2005/8/layout/hProcess4"/>
    <dgm:cxn modelId="{61624276-8B56-4FB4-AA42-ADB8C80A3486}" type="presOf" srcId="{E3AA2446-BEF4-4A0F-852A-70F02286F5B3}" destId="{804C0166-C746-4520-AF70-21EF3027F407}" srcOrd="1" destOrd="2" presId="urn:microsoft.com/office/officeart/2005/8/layout/hProcess4"/>
    <dgm:cxn modelId="{CB2BB83B-1F92-4AE7-9B69-D3D4A51BB555}" type="presOf" srcId="{DDA30A93-C330-4CA1-8801-5DB5DAA22B8E}" destId="{F5DDFD30-D6AA-4A99-A35E-62C2A41E6FEB}" srcOrd="0" destOrd="2" presId="urn:microsoft.com/office/officeart/2005/8/layout/hProcess4"/>
    <dgm:cxn modelId="{59186599-DC96-45E5-9377-0E693F6506B2}" type="presOf" srcId="{DDA30A93-C330-4CA1-8801-5DB5DAA22B8E}" destId="{C8A4946B-0B1D-4386-8D25-D5C726DF8AFA}" srcOrd="1" destOrd="2" presId="urn:microsoft.com/office/officeart/2005/8/layout/hProcess4"/>
    <dgm:cxn modelId="{5452DCB3-777D-49FC-99C5-F52FD956E864}" srcId="{AA7C3F58-AA83-4337-A7BE-50D96BE84435}" destId="{E780E35D-337F-4BAD-9417-DF51A405D32E}" srcOrd="3" destOrd="0" parTransId="{2ED78325-ED48-48B0-8B7F-5F01575B41F7}" sibTransId="{3F861D33-7610-4AC3-85FC-64E3EF540150}"/>
    <dgm:cxn modelId="{C45956D8-CCF4-4AD5-B3F5-DF68BD0A4B82}" type="presOf" srcId="{BC474304-B96A-4B4C-AFC9-76A5312ABA40}" destId="{3B91A1E2-8F9A-4ECE-9531-38235B170301}" srcOrd="0" destOrd="0" presId="urn:microsoft.com/office/officeart/2005/8/layout/hProcess4"/>
    <dgm:cxn modelId="{E743DA4F-F21C-4413-80E4-9BAE9F14A341}" srcId="{7CDD8B82-6E8A-469D-ACF7-4D2808D09FAA}" destId="{DDA30A93-C330-4CA1-8801-5DB5DAA22B8E}" srcOrd="2" destOrd="0" parTransId="{AE96BB75-9F47-42B5-93AD-9AB43680F9C9}" sibTransId="{427D0A8A-097E-47B0-8543-36A6A2CA23E5}"/>
    <dgm:cxn modelId="{C8692293-B438-46C2-91C1-72F6944895CE}" type="presOf" srcId="{E3AA2446-BEF4-4A0F-852A-70F02286F5B3}" destId="{61292CAC-6EC4-4B36-BA27-86FD79E2005A}" srcOrd="0" destOrd="2" presId="urn:microsoft.com/office/officeart/2005/8/layout/hProcess4"/>
    <dgm:cxn modelId="{08806BA0-5877-4E71-924E-A723FD275D7D}" type="presOf" srcId="{2C1B126E-F1D7-46FB-82F5-03B2D108DE87}" destId="{008ECC3B-CF36-4350-A502-F5FA6E6CBAF2}" srcOrd="1" destOrd="1" presId="urn:microsoft.com/office/officeart/2005/8/layout/hProcess4"/>
    <dgm:cxn modelId="{F7A8F69C-9D67-45B6-BF8B-0C17BC523EFD}" srcId="{BC474304-B96A-4B4C-AFC9-76A5312ABA40}" destId="{7CDD8B82-6E8A-469D-ACF7-4D2808D09FAA}" srcOrd="2" destOrd="0" parTransId="{A3455556-954B-4BF5-90B0-5864BBFA68AD}" sibTransId="{04504282-1A62-4C5F-A066-F7BD21BC74C1}"/>
    <dgm:cxn modelId="{40C3223D-D616-4EDD-8089-59A26937D74B}" type="presOf" srcId="{A1C585D6-6791-4C00-B6A6-819BED6D142F}" destId="{804C0166-C746-4520-AF70-21EF3027F407}" srcOrd="1" destOrd="1" presId="urn:microsoft.com/office/officeart/2005/8/layout/hProcess4"/>
    <dgm:cxn modelId="{C4B71AA8-AC76-4875-B144-0F237C3AE308}" srcId="{AA7C3F58-AA83-4337-A7BE-50D96BE84435}" destId="{2C1B126E-F1D7-46FB-82F5-03B2D108DE87}" srcOrd="1" destOrd="0" parTransId="{30587AD1-DC7B-4F92-A400-19799D2BBE38}" sibTransId="{9FA196D7-143D-4316-B273-90D25E966021}"/>
    <dgm:cxn modelId="{8170EA91-2DAB-4DA4-8320-78B44DD29181}" type="presOf" srcId="{36C6AD29-CA05-4315-A0A5-500C6E60E95F}" destId="{804C0166-C746-4520-AF70-21EF3027F407}" srcOrd="1" destOrd="0" presId="urn:microsoft.com/office/officeart/2005/8/layout/hProcess4"/>
    <dgm:cxn modelId="{B68D9038-7F2C-433A-8C64-27167AF2FF75}" type="presOf" srcId="{CEE21254-2976-4794-B06F-DBA7DABA5AF1}" destId="{C8A4946B-0B1D-4386-8D25-D5C726DF8AFA}" srcOrd="1" destOrd="0" presId="urn:microsoft.com/office/officeart/2005/8/layout/hProcess4"/>
    <dgm:cxn modelId="{504DDC28-29C1-4557-99EB-D1F353FD01C8}" type="presOf" srcId="{0A6AD883-2E48-44FC-AA29-6484178A97A0}" destId="{C8A4946B-0B1D-4386-8D25-D5C726DF8AFA}" srcOrd="1" destOrd="1" presId="urn:microsoft.com/office/officeart/2005/8/layout/hProcess4"/>
    <dgm:cxn modelId="{B0D26D28-C5BE-4359-822F-55A285396CD8}" type="presOf" srcId="{F808AE1E-145A-46E2-8869-B0E6D07651D8}" destId="{CB8EF914-E9C4-4543-A20C-A2A529042286}" srcOrd="0" destOrd="0" presId="urn:microsoft.com/office/officeart/2005/8/layout/hProcess4"/>
    <dgm:cxn modelId="{D0FB7803-6192-4167-B145-E978D6CCD076}" srcId="{BC474304-B96A-4B4C-AFC9-76A5312ABA40}" destId="{AA7C3F58-AA83-4337-A7BE-50D96BE84435}" srcOrd="0" destOrd="0" parTransId="{FC4435BF-E9FE-48BB-A5DB-CFBB735582B1}" sibTransId="{7D39AAC8-D915-4C78-B387-43534BA4F66B}"/>
    <dgm:cxn modelId="{9DA9E001-847C-437B-8954-9450F72C1E57}" type="presOf" srcId="{36C6AD29-CA05-4315-A0A5-500C6E60E95F}" destId="{61292CAC-6EC4-4B36-BA27-86FD79E2005A}" srcOrd="0" destOrd="0" presId="urn:microsoft.com/office/officeart/2005/8/layout/hProcess4"/>
    <dgm:cxn modelId="{A8ED31A7-7684-4DD2-9908-EEF4CFB19FD3}" type="presOf" srcId="{E780E35D-337F-4BAD-9417-DF51A405D32E}" destId="{008ECC3B-CF36-4350-A502-F5FA6E6CBAF2}" srcOrd="1" destOrd="3" presId="urn:microsoft.com/office/officeart/2005/8/layout/hProcess4"/>
    <dgm:cxn modelId="{40631AE8-BBF4-4B50-8931-8B11A3013784}" srcId="{BC474304-B96A-4B4C-AFC9-76A5312ABA40}" destId="{6C8CAFD3-1FA1-470A-8303-B1D7FA631BE6}" srcOrd="1" destOrd="0" parTransId="{D90494EA-9FB9-491C-BC3E-5897A0555623}" sibTransId="{43E613DB-C8A3-4514-8450-4EF143F20766}"/>
    <dgm:cxn modelId="{EACB10C9-879B-44A3-8742-AE5F20514645}" srcId="{6C8CAFD3-1FA1-470A-8303-B1D7FA631BE6}" destId="{36C6AD29-CA05-4315-A0A5-500C6E60E95F}" srcOrd="0" destOrd="0" parTransId="{3A156B0C-31AC-4A2A-B082-BA5803B0EB40}" sibTransId="{65826C8E-4FC4-4A51-8BFE-D996CB35F1B3}"/>
    <dgm:cxn modelId="{866BF488-817A-40B4-89A7-EF13ED80A92A}" type="presOf" srcId="{6C8CAFD3-1FA1-470A-8303-B1D7FA631BE6}" destId="{133CB024-80D0-489F-9BC4-8B4D199824D7}" srcOrd="0" destOrd="0" presId="urn:microsoft.com/office/officeart/2005/8/layout/hProcess4"/>
    <dgm:cxn modelId="{DD095278-829E-4274-8C83-F944FD43D4A4}" type="presOf" srcId="{CEE21254-2976-4794-B06F-DBA7DABA5AF1}" destId="{F5DDFD30-D6AA-4A99-A35E-62C2A41E6FEB}" srcOrd="0" destOrd="0" presId="urn:microsoft.com/office/officeart/2005/8/layout/hProcess4"/>
    <dgm:cxn modelId="{C8D7069C-22C8-452B-98C8-9A48FE9D0DCE}" type="presOf" srcId="{E780E35D-337F-4BAD-9417-DF51A405D32E}" destId="{CB8EF914-E9C4-4543-A20C-A2A529042286}" srcOrd="0" destOrd="3" presId="urn:microsoft.com/office/officeart/2005/8/layout/hProcess4"/>
    <dgm:cxn modelId="{D26EE115-9993-4014-8A86-2ED2D31B19CD}" srcId="{7CDD8B82-6E8A-469D-ACF7-4D2808D09FAA}" destId="{CEE21254-2976-4794-B06F-DBA7DABA5AF1}" srcOrd="0" destOrd="0" parTransId="{20FDEA9A-0456-4B9E-AE48-AB0B404C708A}" sibTransId="{192E2D47-6E7E-409B-8B6E-72865E1982D3}"/>
    <dgm:cxn modelId="{2331644B-313C-4853-888D-C6BE3C5862C0}" type="presParOf" srcId="{3B91A1E2-8F9A-4ECE-9531-38235B170301}" destId="{BF85A5F4-3818-484C-AC72-800DDBCC350E}" srcOrd="0" destOrd="0" presId="urn:microsoft.com/office/officeart/2005/8/layout/hProcess4"/>
    <dgm:cxn modelId="{42E5F64A-C513-48A3-A567-72AC46E524BD}" type="presParOf" srcId="{3B91A1E2-8F9A-4ECE-9531-38235B170301}" destId="{1D1EF32A-3544-46A9-9B9D-DA97AA49437C}" srcOrd="1" destOrd="0" presId="urn:microsoft.com/office/officeart/2005/8/layout/hProcess4"/>
    <dgm:cxn modelId="{EAB60EEE-4015-4DA0-BCB2-9AFF09D1E28C}" type="presParOf" srcId="{3B91A1E2-8F9A-4ECE-9531-38235B170301}" destId="{22455A9D-CBCA-4AD8-8A47-7D7C0DD793B9}" srcOrd="2" destOrd="0" presId="urn:microsoft.com/office/officeart/2005/8/layout/hProcess4"/>
    <dgm:cxn modelId="{4B14CAC8-8D75-4FBD-8830-51FC246EB5E6}" type="presParOf" srcId="{22455A9D-CBCA-4AD8-8A47-7D7C0DD793B9}" destId="{ED7F6DDD-8A66-4FA9-8937-213323BEFE3C}" srcOrd="0" destOrd="0" presId="urn:microsoft.com/office/officeart/2005/8/layout/hProcess4"/>
    <dgm:cxn modelId="{F042FAC4-9837-47FB-B316-0F034D38FD5D}" type="presParOf" srcId="{ED7F6DDD-8A66-4FA9-8937-213323BEFE3C}" destId="{F0395037-19ED-4D92-8A2E-66AD7CCC3311}" srcOrd="0" destOrd="0" presId="urn:microsoft.com/office/officeart/2005/8/layout/hProcess4"/>
    <dgm:cxn modelId="{2366B5C1-3650-4E46-9921-24F7A530BE48}" type="presParOf" srcId="{ED7F6DDD-8A66-4FA9-8937-213323BEFE3C}" destId="{CB8EF914-E9C4-4543-A20C-A2A529042286}" srcOrd="1" destOrd="0" presId="urn:microsoft.com/office/officeart/2005/8/layout/hProcess4"/>
    <dgm:cxn modelId="{1300C1D2-2B0E-4456-AFD0-8E854688507E}" type="presParOf" srcId="{ED7F6DDD-8A66-4FA9-8937-213323BEFE3C}" destId="{008ECC3B-CF36-4350-A502-F5FA6E6CBAF2}" srcOrd="2" destOrd="0" presId="urn:microsoft.com/office/officeart/2005/8/layout/hProcess4"/>
    <dgm:cxn modelId="{C1E49A0B-DA36-40EB-960E-244200E84A9B}" type="presParOf" srcId="{ED7F6DDD-8A66-4FA9-8937-213323BEFE3C}" destId="{7B5869FA-B93E-4FFA-A038-691F0D5DB8B1}" srcOrd="3" destOrd="0" presId="urn:microsoft.com/office/officeart/2005/8/layout/hProcess4"/>
    <dgm:cxn modelId="{D2F84BE2-228A-471E-BCDD-37DE452E5EE6}" type="presParOf" srcId="{ED7F6DDD-8A66-4FA9-8937-213323BEFE3C}" destId="{DB8479F4-06D3-436D-A336-A5FBF2E669FD}" srcOrd="4" destOrd="0" presId="urn:microsoft.com/office/officeart/2005/8/layout/hProcess4"/>
    <dgm:cxn modelId="{B93E73F1-1498-4C32-BEC2-4E4830A99AFE}" type="presParOf" srcId="{22455A9D-CBCA-4AD8-8A47-7D7C0DD793B9}" destId="{B3167007-C41F-4F46-92D2-C131CF6023A0}" srcOrd="1" destOrd="0" presId="urn:microsoft.com/office/officeart/2005/8/layout/hProcess4"/>
    <dgm:cxn modelId="{0D6AE5B0-73B7-461B-82F5-9D106AEC5515}" type="presParOf" srcId="{22455A9D-CBCA-4AD8-8A47-7D7C0DD793B9}" destId="{EB27B00D-AE78-4345-B9FE-B8751335B8D0}" srcOrd="2" destOrd="0" presId="urn:microsoft.com/office/officeart/2005/8/layout/hProcess4"/>
    <dgm:cxn modelId="{45872719-06BD-4EAC-B9E4-3918F789DEE3}" type="presParOf" srcId="{EB27B00D-AE78-4345-B9FE-B8751335B8D0}" destId="{090312CF-235D-4A07-9BFF-25E368D504B2}" srcOrd="0" destOrd="0" presId="urn:microsoft.com/office/officeart/2005/8/layout/hProcess4"/>
    <dgm:cxn modelId="{994CB752-A87B-4738-9C82-AEC7E4BB1EB8}" type="presParOf" srcId="{EB27B00D-AE78-4345-B9FE-B8751335B8D0}" destId="{61292CAC-6EC4-4B36-BA27-86FD79E2005A}" srcOrd="1" destOrd="0" presId="urn:microsoft.com/office/officeart/2005/8/layout/hProcess4"/>
    <dgm:cxn modelId="{86F4A7F3-DC97-4FEB-A784-5E4B51944D2E}" type="presParOf" srcId="{EB27B00D-AE78-4345-B9FE-B8751335B8D0}" destId="{804C0166-C746-4520-AF70-21EF3027F407}" srcOrd="2" destOrd="0" presId="urn:microsoft.com/office/officeart/2005/8/layout/hProcess4"/>
    <dgm:cxn modelId="{39C858AB-3FDC-44E9-818B-08F639496D3A}" type="presParOf" srcId="{EB27B00D-AE78-4345-B9FE-B8751335B8D0}" destId="{133CB024-80D0-489F-9BC4-8B4D199824D7}" srcOrd="3" destOrd="0" presId="urn:microsoft.com/office/officeart/2005/8/layout/hProcess4"/>
    <dgm:cxn modelId="{3C24FF8E-6B6D-4331-B97B-7256A59326B8}" type="presParOf" srcId="{EB27B00D-AE78-4345-B9FE-B8751335B8D0}" destId="{6E21CDDB-3057-4A88-91F7-725E47756B56}" srcOrd="4" destOrd="0" presId="urn:microsoft.com/office/officeart/2005/8/layout/hProcess4"/>
    <dgm:cxn modelId="{7941DE2C-6E9D-4B5B-8A5B-9995B425F8D3}" type="presParOf" srcId="{22455A9D-CBCA-4AD8-8A47-7D7C0DD793B9}" destId="{276CCC7E-E615-4C4F-BBAC-D6FCC3DDAB9F}" srcOrd="3" destOrd="0" presId="urn:microsoft.com/office/officeart/2005/8/layout/hProcess4"/>
    <dgm:cxn modelId="{A89C4182-A001-4B41-95DD-93C7A43F4AD8}" type="presParOf" srcId="{22455A9D-CBCA-4AD8-8A47-7D7C0DD793B9}" destId="{6DF27272-9F77-44BD-87CB-874A5A49F63E}" srcOrd="4" destOrd="0" presId="urn:microsoft.com/office/officeart/2005/8/layout/hProcess4"/>
    <dgm:cxn modelId="{691B2CF5-FD3E-4A18-9FB3-2910D561AE26}" type="presParOf" srcId="{6DF27272-9F77-44BD-87CB-874A5A49F63E}" destId="{56A639FF-089A-4414-B42B-08ABF4393A20}" srcOrd="0" destOrd="0" presId="urn:microsoft.com/office/officeart/2005/8/layout/hProcess4"/>
    <dgm:cxn modelId="{4522C513-4101-44D2-AA38-4F92C22A527B}" type="presParOf" srcId="{6DF27272-9F77-44BD-87CB-874A5A49F63E}" destId="{F5DDFD30-D6AA-4A99-A35E-62C2A41E6FEB}" srcOrd="1" destOrd="0" presId="urn:microsoft.com/office/officeart/2005/8/layout/hProcess4"/>
    <dgm:cxn modelId="{5EBF573D-C58C-4662-99AE-07879A0F5C40}" type="presParOf" srcId="{6DF27272-9F77-44BD-87CB-874A5A49F63E}" destId="{C8A4946B-0B1D-4386-8D25-D5C726DF8AFA}" srcOrd="2" destOrd="0" presId="urn:microsoft.com/office/officeart/2005/8/layout/hProcess4"/>
    <dgm:cxn modelId="{943C50E5-C809-499C-977E-00CC9114B5B8}" type="presParOf" srcId="{6DF27272-9F77-44BD-87CB-874A5A49F63E}" destId="{F54A912D-2FB4-4ED2-9CCF-5485F9F2F831}" srcOrd="3" destOrd="0" presId="urn:microsoft.com/office/officeart/2005/8/layout/hProcess4"/>
    <dgm:cxn modelId="{4DCA9FCF-D414-4DCF-BF6B-01148CBEA82C}" type="presParOf" srcId="{6DF27272-9F77-44BD-87CB-874A5A49F63E}" destId="{142776E3-BC15-4AA3-B1AC-A0FE9983C038}" srcOrd="4" destOrd="0" presId="urn:microsoft.com/office/officeart/2005/8/layout/h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334DAF-5B03-4E62-9922-CA9722C4679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0D02C94-0C11-4EB0-8D39-A1FC33C51534}">
      <dgm:prSet phldrT="[Текст]"/>
      <dgm:spPr/>
      <dgm:t>
        <a:bodyPr/>
        <a:lstStyle/>
        <a:p>
          <a:r>
            <a:rPr lang="ru-RU" b="1" dirty="0" smtClean="0"/>
            <a:t>Перечень диагностических методик</a:t>
          </a:r>
          <a:endParaRPr lang="ru-RU" b="1" dirty="0"/>
        </a:p>
      </dgm:t>
    </dgm:pt>
    <dgm:pt modelId="{20AA6B94-BA12-47C0-BC06-809726DA65F5}" type="parTrans" cxnId="{6C452072-6CE3-4D4E-BB80-FD63DEC8EE99}">
      <dgm:prSet/>
      <dgm:spPr/>
      <dgm:t>
        <a:bodyPr/>
        <a:lstStyle/>
        <a:p>
          <a:endParaRPr lang="ru-RU"/>
        </a:p>
      </dgm:t>
    </dgm:pt>
    <dgm:pt modelId="{BA94D064-23F3-4F7D-BACB-79381E163331}" type="sibTrans" cxnId="{6C452072-6CE3-4D4E-BB80-FD63DEC8EE99}">
      <dgm:prSet/>
      <dgm:spPr/>
      <dgm:t>
        <a:bodyPr/>
        <a:lstStyle/>
        <a:p>
          <a:endParaRPr lang="ru-RU"/>
        </a:p>
      </dgm:t>
    </dgm:pt>
    <dgm:pt modelId="{94B2E3CC-041C-4E07-BE6D-B06687CC229E}">
      <dgm:prSet phldrT="[Текст]"/>
      <dgm:spPr/>
      <dgm:t>
        <a:bodyPr/>
        <a:lstStyle/>
        <a:p>
          <a:r>
            <a:rPr lang="ru-RU" b="1" dirty="0" smtClean="0"/>
            <a:t>Пакет диагностических методик</a:t>
          </a:r>
          <a:endParaRPr lang="ru-RU" b="1" dirty="0"/>
        </a:p>
      </dgm:t>
    </dgm:pt>
    <dgm:pt modelId="{A790CB6C-076B-4ADD-8D57-319609089344}" type="parTrans" cxnId="{595AE1D9-BC12-4613-9F56-FE274E85E2F8}">
      <dgm:prSet/>
      <dgm:spPr/>
      <dgm:t>
        <a:bodyPr/>
        <a:lstStyle/>
        <a:p>
          <a:endParaRPr lang="ru-RU"/>
        </a:p>
      </dgm:t>
    </dgm:pt>
    <dgm:pt modelId="{66F4EE0C-7154-48BB-B660-BDBD1C717C75}" type="sibTrans" cxnId="{595AE1D9-BC12-4613-9F56-FE274E85E2F8}">
      <dgm:prSet/>
      <dgm:spPr/>
      <dgm:t>
        <a:bodyPr/>
        <a:lstStyle/>
        <a:p>
          <a:endParaRPr lang="ru-RU"/>
        </a:p>
      </dgm:t>
    </dgm:pt>
    <dgm:pt modelId="{12ADC110-60D6-4B62-B521-3A028747CC01}" type="pres">
      <dgm:prSet presAssocID="{34334DAF-5B03-4E62-9922-CA9722C4679F}" presName="arrowDiagram" presStyleCnt="0">
        <dgm:presLayoutVars>
          <dgm:chMax val="5"/>
          <dgm:dir/>
          <dgm:resizeHandles val="exact"/>
        </dgm:presLayoutVars>
      </dgm:prSet>
      <dgm:spPr/>
    </dgm:pt>
    <dgm:pt modelId="{AC38D1AF-1159-429F-9ACB-53DACAFE8D5C}" type="pres">
      <dgm:prSet presAssocID="{34334DAF-5B03-4E62-9922-CA9722C4679F}" presName="arrow" presStyleLbl="bgShp" presStyleIdx="0" presStyleCnt="1"/>
      <dgm:spPr>
        <a:ln w="28575">
          <a:solidFill>
            <a:schemeClr val="accent5">
              <a:lumMod val="25000"/>
            </a:schemeClr>
          </a:solidFill>
        </a:ln>
      </dgm:spPr>
    </dgm:pt>
    <dgm:pt modelId="{9E27C923-CD1B-40BE-B875-DBA71AB4774B}" type="pres">
      <dgm:prSet presAssocID="{34334DAF-5B03-4E62-9922-CA9722C4679F}" presName="arrowDiagram2" presStyleCnt="0"/>
      <dgm:spPr/>
    </dgm:pt>
    <dgm:pt modelId="{CF9C8F0A-1559-455A-8EA9-4044EFF0E62B}" type="pres">
      <dgm:prSet presAssocID="{50D02C94-0C11-4EB0-8D39-A1FC33C51534}" presName="bullet2a" presStyleLbl="node1" presStyleIdx="0" presStyleCnt="2"/>
      <dgm:spPr/>
    </dgm:pt>
    <dgm:pt modelId="{545F8573-813D-49B4-9777-8A46CB8AF78B}" type="pres">
      <dgm:prSet presAssocID="{50D02C94-0C11-4EB0-8D39-A1FC33C51534}" presName="textBox2a" presStyleLbl="revTx" presStyleIdx="0" presStyleCnt="2" custScaleY="57004" custLinFactNeighborY="-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A97A8-24A2-4889-B50E-13A665BFA3B2}" type="pres">
      <dgm:prSet presAssocID="{94B2E3CC-041C-4E07-BE6D-B06687CC229E}" presName="bullet2b" presStyleLbl="node1" presStyleIdx="1" presStyleCnt="2"/>
      <dgm:spPr/>
    </dgm:pt>
    <dgm:pt modelId="{BADC3EBA-8DC8-4C60-83C8-F52917581D3D}" type="pres">
      <dgm:prSet presAssocID="{94B2E3CC-041C-4E07-BE6D-B06687CC229E}" presName="textBox2b" presStyleLbl="revTx" presStyleIdx="1" presStyleCnt="2" custScaleY="43685" custLinFactNeighborX="-38220" custLinFactNeighborY="-76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9BB64B-7A3F-4C4E-82C5-E14E0AB41041}" type="presOf" srcId="{50D02C94-0C11-4EB0-8D39-A1FC33C51534}" destId="{545F8573-813D-49B4-9777-8A46CB8AF78B}" srcOrd="0" destOrd="0" presId="urn:microsoft.com/office/officeart/2005/8/layout/arrow2"/>
    <dgm:cxn modelId="{595AE1D9-BC12-4613-9F56-FE274E85E2F8}" srcId="{34334DAF-5B03-4E62-9922-CA9722C4679F}" destId="{94B2E3CC-041C-4E07-BE6D-B06687CC229E}" srcOrd="1" destOrd="0" parTransId="{A790CB6C-076B-4ADD-8D57-319609089344}" sibTransId="{66F4EE0C-7154-48BB-B660-BDBD1C717C75}"/>
    <dgm:cxn modelId="{9C4DF0B6-3DE9-4635-A9DA-4ABBD3D8D456}" type="presOf" srcId="{34334DAF-5B03-4E62-9922-CA9722C4679F}" destId="{12ADC110-60D6-4B62-B521-3A028747CC01}" srcOrd="0" destOrd="0" presId="urn:microsoft.com/office/officeart/2005/8/layout/arrow2"/>
    <dgm:cxn modelId="{39D795D3-5CFA-4A07-AA46-BBF27A2CF2B5}" type="presOf" srcId="{94B2E3CC-041C-4E07-BE6D-B06687CC229E}" destId="{BADC3EBA-8DC8-4C60-83C8-F52917581D3D}" srcOrd="0" destOrd="0" presId="urn:microsoft.com/office/officeart/2005/8/layout/arrow2"/>
    <dgm:cxn modelId="{6C452072-6CE3-4D4E-BB80-FD63DEC8EE99}" srcId="{34334DAF-5B03-4E62-9922-CA9722C4679F}" destId="{50D02C94-0C11-4EB0-8D39-A1FC33C51534}" srcOrd="0" destOrd="0" parTransId="{20AA6B94-BA12-47C0-BC06-809726DA65F5}" sibTransId="{BA94D064-23F3-4F7D-BACB-79381E163331}"/>
    <dgm:cxn modelId="{7E1D71AC-B1ED-44BA-AC63-C449AD6050C8}" type="presParOf" srcId="{12ADC110-60D6-4B62-B521-3A028747CC01}" destId="{AC38D1AF-1159-429F-9ACB-53DACAFE8D5C}" srcOrd="0" destOrd="0" presId="urn:microsoft.com/office/officeart/2005/8/layout/arrow2"/>
    <dgm:cxn modelId="{E117ED3C-564D-4D8D-9298-02365A5D4884}" type="presParOf" srcId="{12ADC110-60D6-4B62-B521-3A028747CC01}" destId="{9E27C923-CD1B-40BE-B875-DBA71AB4774B}" srcOrd="1" destOrd="0" presId="urn:microsoft.com/office/officeart/2005/8/layout/arrow2"/>
    <dgm:cxn modelId="{38D61EE5-45A3-47F8-AD6C-F3DF98746AFC}" type="presParOf" srcId="{9E27C923-CD1B-40BE-B875-DBA71AB4774B}" destId="{CF9C8F0A-1559-455A-8EA9-4044EFF0E62B}" srcOrd="0" destOrd="0" presId="urn:microsoft.com/office/officeart/2005/8/layout/arrow2"/>
    <dgm:cxn modelId="{F2381316-F1D8-41FE-9096-EC4ED49E1DA3}" type="presParOf" srcId="{9E27C923-CD1B-40BE-B875-DBA71AB4774B}" destId="{545F8573-813D-49B4-9777-8A46CB8AF78B}" srcOrd="1" destOrd="0" presId="urn:microsoft.com/office/officeart/2005/8/layout/arrow2"/>
    <dgm:cxn modelId="{A9587AFD-BD52-40C9-8645-4515CD005A74}" type="presParOf" srcId="{9E27C923-CD1B-40BE-B875-DBA71AB4774B}" destId="{F94A97A8-24A2-4889-B50E-13A665BFA3B2}" srcOrd="2" destOrd="0" presId="urn:microsoft.com/office/officeart/2005/8/layout/arrow2"/>
    <dgm:cxn modelId="{FC2A6319-69AD-4529-8FE4-FA6EA3216B74}" type="presParOf" srcId="{9E27C923-CD1B-40BE-B875-DBA71AB4774B}" destId="{BADC3EBA-8DC8-4C60-83C8-F52917581D3D}" srcOrd="3" destOrd="0" presId="urn:microsoft.com/office/officeart/2005/8/layout/arrow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AE39C2-B714-4682-836D-BFFFD5BB8FFB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7FDCD4-2C56-4BB5-8B42-EA17CD58D69B}">
      <dgm:prSet phldrT="[Текст]"/>
      <dgm:spPr/>
      <dgm:t>
        <a:bodyPr/>
        <a:lstStyle/>
        <a:p>
          <a:r>
            <a:rPr lang="ru-RU" dirty="0" smtClean="0"/>
            <a:t>Список литературы</a:t>
          </a:r>
          <a:endParaRPr lang="ru-RU" dirty="0"/>
        </a:p>
      </dgm:t>
    </dgm:pt>
    <dgm:pt modelId="{CCCAE987-A9FC-4200-A72F-9D1273E19E0E}" type="parTrans" cxnId="{20FF8702-A730-4A5A-8EB2-DF398D68928D}">
      <dgm:prSet/>
      <dgm:spPr/>
      <dgm:t>
        <a:bodyPr/>
        <a:lstStyle/>
        <a:p>
          <a:endParaRPr lang="ru-RU"/>
        </a:p>
      </dgm:t>
    </dgm:pt>
    <dgm:pt modelId="{38340A89-19FB-4055-A572-5BE0CEF410B3}" type="sibTrans" cxnId="{20FF8702-A730-4A5A-8EB2-DF398D68928D}">
      <dgm:prSet/>
      <dgm:spPr/>
      <dgm:t>
        <a:bodyPr/>
        <a:lstStyle/>
        <a:p>
          <a:endParaRPr lang="ru-RU"/>
        </a:p>
      </dgm:t>
    </dgm:pt>
    <dgm:pt modelId="{26C475A4-7934-41CC-B028-DC6E123196AB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Методическое обеспечение</a:t>
          </a:r>
          <a:endParaRPr lang="ru-RU" dirty="0"/>
        </a:p>
      </dgm:t>
    </dgm:pt>
    <dgm:pt modelId="{F44172A7-CAC9-4ABB-B7F6-C40CCE1934E8}" type="parTrans" cxnId="{1BFBBFE2-9BDD-428E-B9EE-F4D743A7AC8B}">
      <dgm:prSet/>
      <dgm:spPr/>
      <dgm:t>
        <a:bodyPr/>
        <a:lstStyle/>
        <a:p>
          <a:endParaRPr lang="ru-RU"/>
        </a:p>
      </dgm:t>
    </dgm:pt>
    <dgm:pt modelId="{2FB10434-E9C8-48F1-A4A9-380E206496CD}" type="sibTrans" cxnId="{1BFBBFE2-9BDD-428E-B9EE-F4D743A7AC8B}">
      <dgm:prSet/>
      <dgm:spPr/>
      <dgm:t>
        <a:bodyPr/>
        <a:lstStyle/>
        <a:p>
          <a:endParaRPr lang="ru-RU"/>
        </a:p>
      </dgm:t>
    </dgm:pt>
    <dgm:pt modelId="{F46AF9DE-4375-46A4-8880-A4FD455A8E99}" type="pres">
      <dgm:prSet presAssocID="{EAAE39C2-B714-4682-836D-BFFFD5BB8FF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1D448C-C6ED-4736-A844-9C3E2828FC0C}" type="pres">
      <dgm:prSet presAssocID="{407FDCD4-2C56-4BB5-8B42-EA17CD58D69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60402-85AD-4DD8-AB94-36BD3B73749E}" type="pres">
      <dgm:prSet presAssocID="{26C475A4-7934-41CC-B028-DC6E123196A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FF8702-A730-4A5A-8EB2-DF398D68928D}" srcId="{EAAE39C2-B714-4682-836D-BFFFD5BB8FFB}" destId="{407FDCD4-2C56-4BB5-8B42-EA17CD58D69B}" srcOrd="0" destOrd="0" parTransId="{CCCAE987-A9FC-4200-A72F-9D1273E19E0E}" sibTransId="{38340A89-19FB-4055-A572-5BE0CEF410B3}"/>
    <dgm:cxn modelId="{1BFBBFE2-9BDD-428E-B9EE-F4D743A7AC8B}" srcId="{EAAE39C2-B714-4682-836D-BFFFD5BB8FFB}" destId="{26C475A4-7934-41CC-B028-DC6E123196AB}" srcOrd="1" destOrd="0" parTransId="{F44172A7-CAC9-4ABB-B7F6-C40CCE1934E8}" sibTransId="{2FB10434-E9C8-48F1-A4A9-380E206496CD}"/>
    <dgm:cxn modelId="{EF5CD535-76CD-4FFC-B03E-2F30F48A7041}" type="presOf" srcId="{EAAE39C2-B714-4682-836D-BFFFD5BB8FFB}" destId="{F46AF9DE-4375-46A4-8880-A4FD455A8E99}" srcOrd="0" destOrd="0" presId="urn:microsoft.com/office/officeart/2005/8/layout/arrow5"/>
    <dgm:cxn modelId="{DCAE25B2-45FB-4C6B-BFBD-9CF6EC06EE07}" type="presOf" srcId="{26C475A4-7934-41CC-B028-DC6E123196AB}" destId="{B4260402-85AD-4DD8-AB94-36BD3B73749E}" srcOrd="0" destOrd="0" presId="urn:microsoft.com/office/officeart/2005/8/layout/arrow5"/>
    <dgm:cxn modelId="{B3610322-4E9B-4CAC-BA8F-E2FA9DEA1EA8}" type="presOf" srcId="{407FDCD4-2C56-4BB5-8B42-EA17CD58D69B}" destId="{011D448C-C6ED-4736-A844-9C3E2828FC0C}" srcOrd="0" destOrd="0" presId="urn:microsoft.com/office/officeart/2005/8/layout/arrow5"/>
    <dgm:cxn modelId="{48F06E33-2F07-4BF7-851A-CFFBA1D9F95A}" type="presParOf" srcId="{F46AF9DE-4375-46A4-8880-A4FD455A8E99}" destId="{011D448C-C6ED-4736-A844-9C3E2828FC0C}" srcOrd="0" destOrd="0" presId="urn:microsoft.com/office/officeart/2005/8/layout/arrow5"/>
    <dgm:cxn modelId="{E433DD99-7D81-4B0C-A89C-B9A418B25CF2}" type="presParOf" srcId="{F46AF9DE-4375-46A4-8880-A4FD455A8E99}" destId="{B4260402-85AD-4DD8-AB94-36BD3B73749E}" srcOrd="1" destOrd="0" presId="urn:microsoft.com/office/officeart/2005/8/layout/arrow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AA61B49-4E69-4B87-8DEE-1419530CBB3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462B4-847A-4734-8245-F6F3736BD67B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451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1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45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453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453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453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A33497-DC90-45FB-B7ED-AB2F723D29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64F11-901E-4AD4-A690-A38EB73F9A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BC3A3-C304-43E7-A527-9E859DE79D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89AEC-A0F9-4BC7-92A6-4A450A5A2F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45C84-44B3-4281-B529-FB0D95D18F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F5165-8E72-4512-B981-FE6D0E4509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38EFF-7A72-4EF8-8E92-E20A2DDD5A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7A62-E64C-4CAD-B30D-8A39064380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D7779-BC64-4137-A392-60B4868D95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8506D-FDF5-4212-990C-68E85660C2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B5129-D583-4E14-88AF-E57A3DD2D9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50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35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5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35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35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7F7571B-8935-48DD-8CED-DB650C9691D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r-ras.ru/gost-2008-references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-mol.ru/encyclopaedia/theories/209-socializaciya-professionalnaya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14488"/>
            <a:ext cx="7772400" cy="1736725"/>
          </a:xfrm>
        </p:spPr>
        <p:txBody>
          <a:bodyPr>
            <a:noAutofit/>
          </a:bodyPr>
          <a:lstStyle/>
          <a:p>
            <a:r>
              <a:rPr lang="ru-RU" sz="4400" dirty="0" smtClean="0"/>
              <a:t>Методическое обеспечение дополнительной образовательной программы</a:t>
            </a:r>
            <a:endParaRPr lang="ru-RU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2019-2020 учебный год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Прикладные методические материалы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Дидактический раздаточный материал.</a:t>
            </a:r>
          </a:p>
          <a:p>
            <a:r>
              <a:rPr lang="ru-RU" dirty="0" smtClean="0"/>
              <a:t>Картотека.</a:t>
            </a:r>
          </a:p>
          <a:p>
            <a:r>
              <a:rPr lang="ru-RU" dirty="0" smtClean="0"/>
              <a:t>Каталог.</a:t>
            </a:r>
          </a:p>
          <a:p>
            <a:r>
              <a:rPr lang="ru-RU" dirty="0" smtClean="0"/>
              <a:t>Тематическая подборка материалов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Образцы готовых работ.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Учебные и учебно-методические издания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Учебник.</a:t>
            </a:r>
          </a:p>
          <a:p>
            <a:r>
              <a:rPr lang="ru-RU" dirty="0" smtClean="0"/>
              <a:t>Учебное пособие.</a:t>
            </a:r>
            <a:endParaRPr lang="ru-RU" dirty="0" smtClean="0"/>
          </a:p>
          <a:p>
            <a:r>
              <a:rPr lang="ru-RU" dirty="0" smtClean="0"/>
              <a:t>Рабочая </a:t>
            </a:r>
            <a:r>
              <a:rPr lang="ru-RU" dirty="0" smtClean="0"/>
              <a:t>тетрадь.</a:t>
            </a:r>
          </a:p>
          <a:p>
            <a:r>
              <a:rPr lang="ru-RU" dirty="0" smtClean="0"/>
              <a:t>Самоучитель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Хрестоматия.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Наглядные пособия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Плакат.</a:t>
            </a:r>
          </a:p>
          <a:p>
            <a:r>
              <a:rPr lang="ru-RU" dirty="0" smtClean="0"/>
              <a:t>Картографическое пособие.</a:t>
            </a:r>
          </a:p>
          <a:p>
            <a:r>
              <a:rPr lang="ru-RU" dirty="0" smtClean="0"/>
              <a:t>Графическая информация.</a:t>
            </a:r>
          </a:p>
          <a:p>
            <a:r>
              <a:rPr lang="ru-RU" dirty="0" smtClean="0"/>
              <a:t>Таблица.</a:t>
            </a:r>
          </a:p>
          <a:p>
            <a:r>
              <a:rPr lang="ru-RU" dirty="0" smtClean="0"/>
              <a:t>Коллекции (какие и их количество).</a:t>
            </a:r>
          </a:p>
          <a:p>
            <a:r>
              <a:rPr lang="ru-RU" dirty="0" smtClean="0"/>
              <a:t>Атлас.</a:t>
            </a:r>
          </a:p>
          <a:p>
            <a:r>
              <a:rPr lang="ru-RU" dirty="0" smtClean="0"/>
              <a:t>Альбом.</a:t>
            </a:r>
          </a:p>
          <a:p>
            <a:r>
              <a:rPr lang="ru-RU" dirty="0" smtClean="0"/>
              <a:t>Видеоматериалы.</a:t>
            </a:r>
          </a:p>
          <a:p>
            <a:r>
              <a:rPr lang="ru-RU" dirty="0" smtClean="0"/>
              <a:t>Аудиоматериалы.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ОД_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500042"/>
            <a:ext cx="4071966" cy="3287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Список литературы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Основная </a:t>
            </a:r>
            <a:r>
              <a:rPr lang="ru-RU" dirty="0" smtClean="0"/>
              <a:t>литература</a:t>
            </a:r>
          </a:p>
          <a:p>
            <a:pPr lvl="1"/>
            <a:r>
              <a:rPr lang="ru-RU" dirty="0" smtClean="0"/>
              <a:t>Для педагогов (3-6 источников, 2013-2019 гг.)</a:t>
            </a:r>
          </a:p>
          <a:p>
            <a:pPr lvl="1"/>
            <a:r>
              <a:rPr lang="ru-RU" dirty="0" smtClean="0"/>
              <a:t>Для учащихся (3-6 источников, 2013-2019 гг.)</a:t>
            </a:r>
          </a:p>
          <a:p>
            <a:pPr lvl="1"/>
            <a:r>
              <a:rPr lang="ru-RU" dirty="0" smtClean="0"/>
              <a:t>Для родителей (3-6 источников, 2013-2019 гг.)</a:t>
            </a:r>
          </a:p>
          <a:p>
            <a:r>
              <a:rPr lang="ru-RU" dirty="0" smtClean="0"/>
              <a:t>Дополнительная </a:t>
            </a:r>
            <a:r>
              <a:rPr lang="ru-RU" dirty="0" smtClean="0"/>
              <a:t>литература</a:t>
            </a:r>
          </a:p>
          <a:p>
            <a:pPr lvl="1"/>
            <a:r>
              <a:rPr lang="ru-RU" dirty="0" smtClean="0"/>
              <a:t>Для педагогов</a:t>
            </a:r>
          </a:p>
          <a:p>
            <a:pPr lvl="1"/>
            <a:r>
              <a:rPr lang="ru-RU" dirty="0" smtClean="0"/>
              <a:t>Для учащихся</a:t>
            </a:r>
          </a:p>
          <a:p>
            <a:pPr lvl="1"/>
            <a:r>
              <a:rPr lang="ru-RU" dirty="0" smtClean="0"/>
              <a:t>Для родителей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Правила оформления списка литературы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ГОСТ </a:t>
            </a:r>
            <a:r>
              <a:rPr lang="ru-RU" dirty="0" err="1" smtClean="0">
                <a:solidFill>
                  <a:schemeClr val="bg2"/>
                </a:solidFill>
              </a:rPr>
              <a:t>Р</a:t>
            </a:r>
            <a:r>
              <a:rPr lang="ru-RU" dirty="0" smtClean="0">
                <a:solidFill>
                  <a:schemeClr val="bg2"/>
                </a:solidFill>
              </a:rPr>
              <a:t> 7.0.5-2008 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www.ipr-ras.ru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gost</a:t>
            </a:r>
            <a:r>
              <a:rPr lang="en-US" dirty="0" smtClean="0">
                <a:hlinkClick r:id="rId2"/>
              </a:rPr>
              <a:t>-2008-</a:t>
            </a:r>
            <a:r>
              <a:rPr lang="en-US" dirty="0" err="1" smtClean="0">
                <a:hlinkClick r:id="rId2"/>
              </a:rPr>
              <a:t>references.pdf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Список литературы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chemeClr val="accent2">
              <a:lumMod val="5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solidFill>
                  <a:schemeClr val="bg2"/>
                </a:solidFill>
              </a:rPr>
              <a:t>Белянина</a:t>
            </a:r>
            <a:r>
              <a:rPr lang="ru-RU" dirty="0" smtClean="0">
                <a:solidFill>
                  <a:schemeClr val="bg2"/>
                </a:solidFill>
              </a:rPr>
              <a:t> И.Н., </a:t>
            </a:r>
            <a:r>
              <a:rPr lang="ru-RU" dirty="0" err="1" smtClean="0">
                <a:solidFill>
                  <a:schemeClr val="bg2"/>
                </a:solidFill>
              </a:rPr>
              <a:t>Лесникова</a:t>
            </a:r>
            <a:r>
              <a:rPr lang="ru-RU" dirty="0" smtClean="0">
                <a:solidFill>
                  <a:schemeClr val="bg2"/>
                </a:solidFill>
              </a:rPr>
              <a:t> С.Л. Преодоление студентами познавательных барьеров как условие их успешной адаптации к обучению в вузе  // Вестник Кемеровского государственного университета культуры и искусств. 2011. №. 17. С. 159-165.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/>
                </a:solidFill>
              </a:rPr>
              <a:t>Леонтьев</a:t>
            </a:r>
            <a:r>
              <a:rPr lang="ru-RU" dirty="0">
                <a:solidFill>
                  <a:schemeClr val="bg2"/>
                </a:solidFill>
              </a:rPr>
              <a:t> А.Н. Деятельность. Сознание. Личность. М., «Политиздат», 1975</a:t>
            </a:r>
            <a:r>
              <a:rPr lang="ru-RU" dirty="0" smtClean="0">
                <a:solidFill>
                  <a:schemeClr val="bg2"/>
                </a:solidFill>
              </a:rPr>
              <a:t>. </a:t>
            </a:r>
            <a:r>
              <a:rPr lang="ru-RU" smtClean="0">
                <a:solidFill>
                  <a:schemeClr val="bg2"/>
                </a:solidFill>
              </a:rPr>
              <a:t>356 с.</a:t>
            </a:r>
            <a:endParaRPr lang="en-US" dirty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/>
                </a:solidFill>
              </a:rPr>
              <a:t>Социология </a:t>
            </a:r>
            <a:r>
              <a:rPr lang="ru-RU" dirty="0">
                <a:solidFill>
                  <a:schemeClr val="bg2"/>
                </a:solidFill>
              </a:rPr>
              <a:t>молодёжи. Электронная энциклопедия / Под ред. В.А. Лукова // </a:t>
            </a:r>
            <a:r>
              <a:rPr lang="en-US" dirty="0" smtClean="0">
                <a:solidFill>
                  <a:schemeClr val="bg2"/>
                </a:solidFill>
              </a:rPr>
              <a:t>URL</a:t>
            </a:r>
            <a:r>
              <a:rPr lang="ru-RU" dirty="0" smtClean="0">
                <a:solidFill>
                  <a:schemeClr val="bg2"/>
                </a:solidFill>
              </a:rPr>
              <a:t>: </a:t>
            </a:r>
            <a:r>
              <a:rPr lang="ru-RU" u="sng" dirty="0" err="1">
                <a:solidFill>
                  <a:schemeClr val="bg2"/>
                </a:solidFill>
                <a:hlinkClick r:id="rId2"/>
              </a:rPr>
              <a:t>http</a:t>
            </a:r>
            <a:r>
              <a:rPr lang="ru-RU" u="sng" dirty="0">
                <a:solidFill>
                  <a:schemeClr val="bg2"/>
                </a:solidFill>
                <a:hlinkClick r:id="rId2"/>
              </a:rPr>
              <a:t>://</a:t>
            </a:r>
            <a:r>
              <a:rPr lang="ru-RU" u="sng" dirty="0" err="1">
                <a:solidFill>
                  <a:schemeClr val="bg2"/>
                </a:solidFill>
                <a:hlinkClick r:id="rId2"/>
              </a:rPr>
              <a:t>www.soc-mol.ru</a:t>
            </a:r>
            <a:r>
              <a:rPr lang="ru-RU" u="sng" dirty="0">
                <a:solidFill>
                  <a:schemeClr val="bg2"/>
                </a:solidFill>
                <a:hlinkClick r:id="rId2"/>
              </a:rPr>
              <a:t>/</a:t>
            </a:r>
            <a:r>
              <a:rPr lang="ru-RU" u="sng" dirty="0" err="1">
                <a:solidFill>
                  <a:schemeClr val="bg2"/>
                </a:solidFill>
                <a:hlinkClick r:id="rId2"/>
              </a:rPr>
              <a:t>encyclopaedia</a:t>
            </a:r>
            <a:r>
              <a:rPr lang="ru-RU" u="sng" dirty="0">
                <a:solidFill>
                  <a:schemeClr val="bg2"/>
                </a:solidFill>
                <a:hlinkClick r:id="rId2"/>
              </a:rPr>
              <a:t>/</a:t>
            </a:r>
            <a:r>
              <a:rPr lang="ru-RU" u="sng" dirty="0" err="1">
                <a:solidFill>
                  <a:schemeClr val="bg2"/>
                </a:solidFill>
                <a:hlinkClick r:id="rId2"/>
              </a:rPr>
              <a:t>theories</a:t>
            </a:r>
            <a:r>
              <a:rPr lang="ru-RU" u="sng" dirty="0">
                <a:solidFill>
                  <a:schemeClr val="bg2"/>
                </a:solidFill>
                <a:hlinkClick r:id="rId2"/>
              </a:rPr>
              <a:t>/</a:t>
            </a:r>
            <a:r>
              <a:rPr lang="ru-RU" u="sng" dirty="0" err="1">
                <a:solidFill>
                  <a:schemeClr val="bg2"/>
                </a:solidFill>
                <a:hlinkClick r:id="rId2"/>
              </a:rPr>
              <a:t>209-socializaciya-professionalnaya.html</a:t>
            </a:r>
            <a:r>
              <a:rPr lang="ru-RU" dirty="0">
                <a:solidFill>
                  <a:schemeClr val="bg2"/>
                </a:solidFill>
              </a:rPr>
              <a:t> (дата обращения 10.04.2018).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Список литературы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аттестации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ОД_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571480"/>
            <a:ext cx="4071966" cy="3287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7813"/>
            <a:ext cx="8472518" cy="1143000"/>
          </a:xfrm>
        </p:spPr>
        <p:txBody>
          <a:bodyPr/>
          <a:lstStyle/>
          <a:p>
            <a:r>
              <a:rPr lang="ru-RU" sz="3200" dirty="0" smtClean="0"/>
              <a:t>Процесс оценивания предметных, </a:t>
            </a:r>
            <a:r>
              <a:rPr lang="ru-RU" sz="3200" dirty="0" err="1" smtClean="0"/>
              <a:t>метапредметных</a:t>
            </a:r>
            <a:r>
              <a:rPr lang="ru-RU" sz="3200" dirty="0" smtClean="0"/>
              <a:t> и личностных результатов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15436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Оценочные материалы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ОД_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642918"/>
            <a:ext cx="4071966" cy="3287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Оценочные материалы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Перечень диагностических </a:t>
            </a:r>
            <a:r>
              <a:rPr lang="ru-RU" u="sng" dirty="0" smtClean="0"/>
              <a:t>методик</a:t>
            </a:r>
            <a:r>
              <a:rPr lang="ru-RU" dirty="0" smtClean="0"/>
              <a:t> и контрольно-измерительных материалов, позволяющих определить достижение учащимися планируемых результатов:</a:t>
            </a:r>
          </a:p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Оценочные материалы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Методические материалы (методическое  обеспечение)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ОД_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500042"/>
            <a:ext cx="4071966" cy="3287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Учебно-методические материалы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План-конспект занятия.</a:t>
            </a:r>
          </a:p>
          <a:p>
            <a:r>
              <a:rPr lang="ru-RU" dirty="0" smtClean="0"/>
              <a:t>Сценарий (мероприятия, праздника и т.д.).</a:t>
            </a:r>
          </a:p>
          <a:p>
            <a:r>
              <a:rPr lang="ru-RU" dirty="0"/>
              <a:t>Методические разработки </a:t>
            </a:r>
            <a:r>
              <a:rPr lang="ru-RU" dirty="0" smtClean="0"/>
              <a:t>(игр</a:t>
            </a:r>
            <a:r>
              <a:rPr lang="ru-RU" dirty="0"/>
              <a:t>, бесед, походов, экскурсий, конкурсов, конференций и т.д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Методические рекомендации по проведению занятий или воспитательных мероприятий.</a:t>
            </a:r>
          </a:p>
          <a:p>
            <a:r>
              <a:rPr lang="ru-RU" dirty="0" smtClean="0"/>
              <a:t>Методическое пособие.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Информационно-методические материалы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Описание педагогических методик и технологий, методов и приёмов.</a:t>
            </a:r>
          </a:p>
          <a:p>
            <a:r>
              <a:rPr lang="ru-RU" dirty="0" smtClean="0"/>
              <a:t>Инструкция.</a:t>
            </a:r>
          </a:p>
          <a:p>
            <a:r>
              <a:rPr lang="ru-RU" dirty="0" smtClean="0"/>
              <a:t>Памятка.</a:t>
            </a:r>
          </a:p>
          <a:p>
            <a:r>
              <a:rPr lang="ru-RU" dirty="0" smtClean="0"/>
              <a:t>Терминологический словарь (глоссарий).</a:t>
            </a:r>
          </a:p>
          <a:p>
            <a:r>
              <a:rPr lang="ru-RU" dirty="0" smtClean="0"/>
              <a:t>Справка (дополнительная информация по теме).</a:t>
            </a:r>
          </a:p>
          <a:p>
            <a:r>
              <a:rPr lang="ru-RU" dirty="0" smtClean="0"/>
              <a:t>Хронологическая таблица.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258</TotalTime>
  <Words>285</Words>
  <Application>Microsoft Office PowerPoint</Application>
  <PresentationFormat>Экран (4:3)</PresentationFormat>
  <Paragraphs>82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Клен</vt:lpstr>
      <vt:lpstr>Методическое обеспечение дополнительной образовательной программы</vt:lpstr>
      <vt:lpstr>Формы аттестации</vt:lpstr>
      <vt:lpstr>Процесс оценивания предметных, метапредметных и личностных результатов</vt:lpstr>
      <vt:lpstr>Оценочные материалы</vt:lpstr>
      <vt:lpstr>Оценочные материалы</vt:lpstr>
      <vt:lpstr>Оценочные материалы</vt:lpstr>
      <vt:lpstr>Методические материалы (методическое  обеспечение)</vt:lpstr>
      <vt:lpstr>Учебно-методические материалы</vt:lpstr>
      <vt:lpstr>Информационно-методические материалы</vt:lpstr>
      <vt:lpstr>Прикладные методические материалы</vt:lpstr>
      <vt:lpstr>Учебные и учебно-методические издания</vt:lpstr>
      <vt:lpstr>Наглядные пособия</vt:lpstr>
      <vt:lpstr> Список литературы</vt:lpstr>
      <vt:lpstr>Список литературы</vt:lpstr>
      <vt:lpstr>Правила оформления списка литературы</vt:lpstr>
      <vt:lpstr>Список литературы</vt:lpstr>
      <vt:lpstr>Список литературы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sea</cp:lastModifiedBy>
  <cp:revision>41</cp:revision>
  <dcterms:created xsi:type="dcterms:W3CDTF">2011-11-26T17:15:13Z</dcterms:created>
  <dcterms:modified xsi:type="dcterms:W3CDTF">2019-08-29T07:59:58Z</dcterms:modified>
</cp:coreProperties>
</file>